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Tenor Sans"/>
      <p:regular r:id="rId73"/>
    </p:embeddedFont>
    <p:embeddedFont>
      <p:font typeface="Amatic SC"/>
      <p:regular r:id="rId74"/>
      <p:bold r:id="rId75"/>
    </p:embeddedFont>
    <p:embeddedFont>
      <p:font typeface="Quicksand"/>
      <p:regular r:id="rId76"/>
      <p:bold r:id="rId77"/>
    </p:embeddedFont>
    <p:embeddedFont>
      <p:font typeface="Proxima Nova Semibold"/>
      <p:regular r:id="rId78"/>
      <p:bold r:id="rId79"/>
      <p:boldItalic r:id="rId80"/>
    </p:embeddedFont>
    <p:embeddedFont>
      <p:font typeface="Quicksand Medium"/>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ED166F-C4A5-49AE-ACD6-D8DFB18D2786}">
  <a:tblStyle styleId="{F1ED166F-C4A5-49AE-ACD6-D8DFB18D27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Semibold-boldItalic.fntdata"/><Relationship Id="rId82" Type="http://schemas.openxmlformats.org/officeDocument/2006/relationships/font" Target="fonts/QuicksandMedium-bold.fntdata"/><Relationship Id="rId81" Type="http://schemas.openxmlformats.org/officeDocument/2006/relationships/font" Target="fonts/Quicksa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TenorSans-regular.fntdata"/><Relationship Id="rId72" Type="http://schemas.openxmlformats.org/officeDocument/2006/relationships/font" Target="fonts/RobotoMedium-bold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Quicksand-bold.fntdata"/><Relationship Id="rId32" Type="http://schemas.openxmlformats.org/officeDocument/2006/relationships/slide" Target="slides/slide25.xml"/><Relationship Id="rId76" Type="http://schemas.openxmlformats.org/officeDocument/2006/relationships/font" Target="fonts/Quicksand-regular.fntdata"/><Relationship Id="rId35" Type="http://schemas.openxmlformats.org/officeDocument/2006/relationships/slide" Target="slides/slide28.xml"/><Relationship Id="rId79" Type="http://schemas.openxmlformats.org/officeDocument/2006/relationships/font" Target="fonts/ProximaNovaSemibold-bold.fntdata"/><Relationship Id="rId34" Type="http://schemas.openxmlformats.org/officeDocument/2006/relationships/slide" Target="slides/slide27.xml"/><Relationship Id="rId78" Type="http://schemas.openxmlformats.org/officeDocument/2006/relationships/font" Target="fonts/ProximaNovaSemibold-regular.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bold.fntdata"/><Relationship Id="rId21" Type="http://schemas.openxmlformats.org/officeDocument/2006/relationships/slide" Target="slides/slide14.xml"/><Relationship Id="rId65" Type="http://schemas.openxmlformats.org/officeDocument/2006/relationships/font" Target="fonts/ProximaNova-regular.fntdata"/><Relationship Id="rId24" Type="http://schemas.openxmlformats.org/officeDocument/2006/relationships/slide" Target="slides/slide17.xml"/><Relationship Id="rId68" Type="http://schemas.openxmlformats.org/officeDocument/2006/relationships/font" Target="fonts/ProximaNova-boldItalic.fntdata"/><Relationship Id="rId23" Type="http://schemas.openxmlformats.org/officeDocument/2006/relationships/slide" Target="slides/slide16.xml"/><Relationship Id="rId67" Type="http://schemas.openxmlformats.org/officeDocument/2006/relationships/font" Target="fonts/ProximaNova-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477d3ff6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477d3ff6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477d3ff6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477d3ff6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75f259d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75f259d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75f259d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75f259d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474b791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474b791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75f259d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75f259d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75f259d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75f259d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75f259d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75f259d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75f259df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75f259df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75f259df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75f259df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477d3ff6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477d3ff6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75f259df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75f259df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75f259d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75f259d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75f259df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75f259df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75f259df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75f259df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75f259df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75f259df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e75f259df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e75f259df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75f259df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e75f259df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e75f259df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e75f259df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e75f259df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e75f259df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75f259d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75f259df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474b791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474b791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e75f259d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e75f259d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75f259df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e75f259df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75f259df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75f259df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e75f259df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e75f259df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e75f259df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e75f259df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474b7919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e474b7919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e477d3ff6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e477d3ff6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e477d3ff6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e477d3ff6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477d3ff6b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477d3ff6b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e75f259dfd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e75f259dfd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477d3ff6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477d3ff6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e477d3ff6b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e477d3ff6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e477d3ff6b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e477d3ff6b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477d3ff6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477d3ff6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e477d3ff6b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e477d3ff6b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e477d3ff6b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e477d3ff6b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e477d3ff6b_4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e477d3ff6b_4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6" name="Shape 4846"/>
        <p:cNvGrpSpPr/>
        <p:nvPr/>
      </p:nvGrpSpPr>
      <p:grpSpPr>
        <a:xfrm>
          <a:off x="0" y="0"/>
          <a:ext cx="0" cy="0"/>
          <a:chOff x="0" y="0"/>
          <a:chExt cx="0" cy="0"/>
        </a:xfrm>
      </p:grpSpPr>
      <p:sp>
        <p:nvSpPr>
          <p:cNvPr id="4847" name="Google Shape;4847;ge477d3ff6b_4_3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8" name="Google Shape;4848;ge477d3ff6b_4_3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5" name="Shape 5265"/>
        <p:cNvGrpSpPr/>
        <p:nvPr/>
      </p:nvGrpSpPr>
      <p:grpSpPr>
        <a:xfrm>
          <a:off x="0" y="0"/>
          <a:ext cx="0" cy="0"/>
          <a:chOff x="0" y="0"/>
          <a:chExt cx="0" cy="0"/>
        </a:xfrm>
      </p:grpSpPr>
      <p:sp>
        <p:nvSpPr>
          <p:cNvPr id="5266" name="Google Shape;5266;ge477d3ff6b_4_3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7" name="Google Shape;5267;ge477d3ff6b_4_3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e477d3ff6b_4_3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e477d3ff6b_4_3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0" name="Shape 5840"/>
        <p:cNvGrpSpPr/>
        <p:nvPr/>
      </p:nvGrpSpPr>
      <p:grpSpPr>
        <a:xfrm>
          <a:off x="0" y="0"/>
          <a:ext cx="0" cy="0"/>
          <a:chOff x="0" y="0"/>
          <a:chExt cx="0" cy="0"/>
        </a:xfrm>
      </p:grpSpPr>
      <p:sp>
        <p:nvSpPr>
          <p:cNvPr id="5841" name="Google Shape;5841;ge477d3ff6b_4_4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2" name="Google Shape;5842;ge477d3ff6b_4_4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474b791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474b791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0" name="Shape 6220"/>
        <p:cNvGrpSpPr/>
        <p:nvPr/>
      </p:nvGrpSpPr>
      <p:grpSpPr>
        <a:xfrm>
          <a:off x="0" y="0"/>
          <a:ext cx="0" cy="0"/>
          <a:chOff x="0" y="0"/>
          <a:chExt cx="0" cy="0"/>
        </a:xfrm>
      </p:grpSpPr>
      <p:sp>
        <p:nvSpPr>
          <p:cNvPr id="6221" name="Google Shape;6221;ge477d3ff6b_4_4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2" name="Google Shape;6222;ge477d3ff6b_4_4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4" name="Shape 6634"/>
        <p:cNvGrpSpPr/>
        <p:nvPr/>
      </p:nvGrpSpPr>
      <p:grpSpPr>
        <a:xfrm>
          <a:off x="0" y="0"/>
          <a:ext cx="0" cy="0"/>
          <a:chOff x="0" y="0"/>
          <a:chExt cx="0" cy="0"/>
        </a:xfrm>
      </p:grpSpPr>
      <p:sp>
        <p:nvSpPr>
          <p:cNvPr id="6635" name="Google Shape;6635;ge477d3ff6b_4_4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6" name="Google Shape;6636;ge477d3ff6b_4_4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5" name="Shape 6995"/>
        <p:cNvGrpSpPr/>
        <p:nvPr/>
      </p:nvGrpSpPr>
      <p:grpSpPr>
        <a:xfrm>
          <a:off x="0" y="0"/>
          <a:ext cx="0" cy="0"/>
          <a:chOff x="0" y="0"/>
          <a:chExt cx="0" cy="0"/>
        </a:xfrm>
      </p:grpSpPr>
      <p:sp>
        <p:nvSpPr>
          <p:cNvPr id="6996" name="Google Shape;6996;ge477d3ff6b_4_5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7" name="Google Shape;6997;ge477d3ff6b_4_5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5" name="Shape 7505"/>
        <p:cNvGrpSpPr/>
        <p:nvPr/>
      </p:nvGrpSpPr>
      <p:grpSpPr>
        <a:xfrm>
          <a:off x="0" y="0"/>
          <a:ext cx="0" cy="0"/>
          <a:chOff x="0" y="0"/>
          <a:chExt cx="0" cy="0"/>
        </a:xfrm>
      </p:grpSpPr>
      <p:sp>
        <p:nvSpPr>
          <p:cNvPr id="7506" name="Google Shape;7506;ge477d3ff6b_4_5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7" name="Google Shape;7507;ge477d3ff6b_4_5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5" name="Shape 8125"/>
        <p:cNvGrpSpPr/>
        <p:nvPr/>
      </p:nvGrpSpPr>
      <p:grpSpPr>
        <a:xfrm>
          <a:off x="0" y="0"/>
          <a:ext cx="0" cy="0"/>
          <a:chOff x="0" y="0"/>
          <a:chExt cx="0" cy="0"/>
        </a:xfrm>
      </p:grpSpPr>
      <p:sp>
        <p:nvSpPr>
          <p:cNvPr id="8126" name="Google Shape;8126;ge477d3ff6b_4_6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7" name="Google Shape;8127;ge477d3ff6b_4_6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9" name="Shape 8719"/>
        <p:cNvGrpSpPr/>
        <p:nvPr/>
      </p:nvGrpSpPr>
      <p:grpSpPr>
        <a:xfrm>
          <a:off x="0" y="0"/>
          <a:ext cx="0" cy="0"/>
          <a:chOff x="0" y="0"/>
          <a:chExt cx="0" cy="0"/>
        </a:xfrm>
      </p:grpSpPr>
      <p:sp>
        <p:nvSpPr>
          <p:cNvPr id="8720" name="Google Shape;8720;ge477d3ff6b_4_7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1" name="Google Shape;8721;ge477d3ff6b_4_7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0" name="Shape 9040"/>
        <p:cNvGrpSpPr/>
        <p:nvPr/>
      </p:nvGrpSpPr>
      <p:grpSpPr>
        <a:xfrm>
          <a:off x="0" y="0"/>
          <a:ext cx="0" cy="0"/>
          <a:chOff x="0" y="0"/>
          <a:chExt cx="0" cy="0"/>
        </a:xfrm>
      </p:grpSpPr>
      <p:sp>
        <p:nvSpPr>
          <p:cNvPr id="9041" name="Google Shape;9041;ge477d3ff6b_4_7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2" name="Google Shape;9042;ge477d3ff6b_4_7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8" name="Shape 9348"/>
        <p:cNvGrpSpPr/>
        <p:nvPr/>
      </p:nvGrpSpPr>
      <p:grpSpPr>
        <a:xfrm>
          <a:off x="0" y="0"/>
          <a:ext cx="0" cy="0"/>
          <a:chOff x="0" y="0"/>
          <a:chExt cx="0" cy="0"/>
        </a:xfrm>
      </p:grpSpPr>
      <p:sp>
        <p:nvSpPr>
          <p:cNvPr id="9349" name="Google Shape;9349;ge477d3ff6b_4_9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0" name="Google Shape;9350;ge477d3ff6b_4_9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477d3ff6b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477d3ff6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477d3ff6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477d3ff6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77d3ff6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77d3ff6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477d3ff6b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477d3ff6b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42050" y="1311025"/>
            <a:ext cx="4790700" cy="6618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3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3" name="Google Shape;13;p2"/>
          <p:cNvSpPr txBox="1"/>
          <p:nvPr>
            <p:ph idx="2" type="subTitle"/>
          </p:nvPr>
        </p:nvSpPr>
        <p:spPr>
          <a:xfrm>
            <a:off x="829725" y="2789274"/>
            <a:ext cx="3959100" cy="412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20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3" type="subTitle"/>
          </p:nvPr>
        </p:nvSpPr>
        <p:spPr>
          <a:xfrm>
            <a:off x="742050" y="2042325"/>
            <a:ext cx="4790700" cy="453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800"/>
              <a:buNone/>
              <a:defRPr sz="28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 name="Google Shape;15;p2"/>
          <p:cNvSpPr/>
          <p:nvPr/>
        </p:nvSpPr>
        <p:spPr>
          <a:xfrm>
            <a:off x="6423374"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8155"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62497" y="40906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423374"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92936"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72771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162497" y="36568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292936"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162497" y="32230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423374"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858155"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92936"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727717" y="2789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689202" y="2789702"/>
            <a:ext cx="718188" cy="670662"/>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0800000">
            <a:off x="6393824" y="321996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 name="Google Shape;30;p2"/>
          <p:cNvSpPr/>
          <p:nvPr/>
        </p:nvSpPr>
        <p:spPr>
          <a:xfrm rot="5400000">
            <a:off x="7495591" y="387194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3296250" y="1299938"/>
            <a:ext cx="5105700" cy="138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p:nvPr>
            <p:ph idx="1" type="body"/>
          </p:nvPr>
        </p:nvSpPr>
        <p:spPr>
          <a:xfrm>
            <a:off x="3469100" y="2844788"/>
            <a:ext cx="4932900" cy="371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7" name="Google Shape;107;p1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8" name="Google Shape;108;p1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11"/>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flipH="1">
            <a:off x="1160283" y="39481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1160283" y="35173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2026579" y="35173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flipH="1">
            <a:off x="1558978" y="35173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19" name="Shape 1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0" name="Shape 120"/>
        <p:cNvGrpSpPr/>
        <p:nvPr/>
      </p:nvGrpSpPr>
      <p:grpSpPr>
        <a:xfrm>
          <a:off x="0" y="0"/>
          <a:ext cx="0" cy="0"/>
          <a:chOff x="0" y="0"/>
          <a:chExt cx="0" cy="0"/>
        </a:xfrm>
      </p:grpSpPr>
      <p:sp>
        <p:nvSpPr>
          <p:cNvPr id="121" name="Google Shape;121;p13"/>
          <p:cNvSpPr txBox="1"/>
          <p:nvPr>
            <p:ph hasCustomPrompt="1" type="title"/>
          </p:nvPr>
        </p:nvSpPr>
        <p:spPr>
          <a:xfrm flipH="1">
            <a:off x="32776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2" name="Google Shape;122;p13"/>
          <p:cNvSpPr txBox="1"/>
          <p:nvPr>
            <p:ph idx="1" type="subTitle"/>
          </p:nvPr>
        </p:nvSpPr>
        <p:spPr>
          <a:xfrm>
            <a:off x="742050" y="1812125"/>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3" name="Google Shape;123;p13"/>
          <p:cNvSpPr txBox="1"/>
          <p:nvPr>
            <p:ph idx="2" type="subTitle"/>
          </p:nvPr>
        </p:nvSpPr>
        <p:spPr>
          <a:xfrm>
            <a:off x="742050" y="1476475"/>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4" name="Google Shape;124;p13"/>
          <p:cNvSpPr txBox="1"/>
          <p:nvPr>
            <p:ph idx="3"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3"/>
          <p:cNvSpPr txBox="1"/>
          <p:nvPr>
            <p:ph hasCustomPrompt="1" idx="4" type="title"/>
          </p:nvPr>
        </p:nvSpPr>
        <p:spPr>
          <a:xfrm flipH="1">
            <a:off x="32776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6" name="Google Shape;126;p13"/>
          <p:cNvSpPr txBox="1"/>
          <p:nvPr>
            <p:ph idx="5" type="subTitle"/>
          </p:nvPr>
        </p:nvSpPr>
        <p:spPr>
          <a:xfrm>
            <a:off x="742050" y="3290650"/>
            <a:ext cx="2306100" cy="600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27" name="Google Shape;127;p13"/>
          <p:cNvSpPr txBox="1"/>
          <p:nvPr>
            <p:ph idx="6" type="subTitle"/>
          </p:nvPr>
        </p:nvSpPr>
        <p:spPr>
          <a:xfrm>
            <a:off x="742050" y="2955000"/>
            <a:ext cx="23061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28" name="Google Shape;128;p13"/>
          <p:cNvSpPr txBox="1"/>
          <p:nvPr>
            <p:ph hasCustomPrompt="1" idx="7" type="title"/>
          </p:nvPr>
        </p:nvSpPr>
        <p:spPr>
          <a:xfrm>
            <a:off x="4867075" y="160315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29" name="Google Shape;129;p13"/>
          <p:cNvSpPr txBox="1"/>
          <p:nvPr>
            <p:ph idx="8" type="subTitle"/>
          </p:nvPr>
        </p:nvSpPr>
        <p:spPr>
          <a:xfrm flipH="1">
            <a:off x="6087154" y="1812125"/>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0" name="Google Shape;130;p13"/>
          <p:cNvSpPr txBox="1"/>
          <p:nvPr>
            <p:ph idx="9" type="subTitle"/>
          </p:nvPr>
        </p:nvSpPr>
        <p:spPr>
          <a:xfrm flipH="1">
            <a:off x="6087154" y="1476475"/>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1" name="Google Shape;131;p13"/>
          <p:cNvSpPr txBox="1"/>
          <p:nvPr>
            <p:ph hasCustomPrompt="1" idx="13" type="title"/>
          </p:nvPr>
        </p:nvSpPr>
        <p:spPr>
          <a:xfrm>
            <a:off x="4867075" y="3082164"/>
            <a:ext cx="996600" cy="6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32" name="Google Shape;132;p13"/>
          <p:cNvSpPr txBox="1"/>
          <p:nvPr>
            <p:ph idx="14" type="subTitle"/>
          </p:nvPr>
        </p:nvSpPr>
        <p:spPr>
          <a:xfrm flipH="1">
            <a:off x="6087154" y="3290642"/>
            <a:ext cx="2306100" cy="60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33" name="Google Shape;133;p13"/>
          <p:cNvSpPr txBox="1"/>
          <p:nvPr>
            <p:ph idx="15" type="subTitle"/>
          </p:nvPr>
        </p:nvSpPr>
        <p:spPr>
          <a:xfrm flipH="1">
            <a:off x="6087154" y="2954992"/>
            <a:ext cx="23061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sz="2000">
                <a:latin typeface="Tenor Sans"/>
                <a:ea typeface="Tenor Sans"/>
                <a:cs typeface="Tenor Sans"/>
                <a:sym typeface="Tenor Sans"/>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34" name="Google Shape;134;p1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35" name="Google Shape;135;p1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grpSp>
        <p:nvGrpSpPr>
          <p:cNvPr id="136" name="Google Shape;136;p13"/>
          <p:cNvGrpSpPr/>
          <p:nvPr/>
        </p:nvGrpSpPr>
        <p:grpSpPr>
          <a:xfrm rot="-5400000">
            <a:off x="288656" y="302237"/>
            <a:ext cx="772283" cy="723676"/>
            <a:chOff x="684236" y="4244586"/>
            <a:chExt cx="772283" cy="723676"/>
          </a:xfrm>
        </p:grpSpPr>
        <p:grpSp>
          <p:nvGrpSpPr>
            <p:cNvPr id="137" name="Google Shape;137;p13"/>
            <p:cNvGrpSpPr/>
            <p:nvPr/>
          </p:nvGrpSpPr>
          <p:grpSpPr>
            <a:xfrm>
              <a:off x="733675" y="4244587"/>
              <a:ext cx="722844" cy="723676"/>
              <a:chOff x="622275" y="4230287"/>
              <a:chExt cx="722844" cy="723676"/>
            </a:xfrm>
          </p:grpSpPr>
          <p:sp>
            <p:nvSpPr>
              <p:cNvPr id="138" name="Google Shape;138;p13"/>
              <p:cNvSpPr/>
              <p:nvPr/>
            </p:nvSpPr>
            <p:spPr>
              <a:xfrm rot="-5400000">
                <a:off x="10562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rot="-5400000">
                <a:off x="1056225" y="427963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22425" y="4714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rot="-2700000">
                <a:off x="1056276" y="42798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p:cNvCxnSpPr/>
              <p:nvPr/>
            </p:nvCxnSpPr>
            <p:spPr>
              <a:xfrm>
                <a:off x="953775" y="4212125"/>
                <a:ext cx="0" cy="374700"/>
              </a:xfrm>
              <a:prstGeom prst="straightConnector1">
                <a:avLst/>
              </a:prstGeom>
              <a:noFill/>
              <a:ln cap="flat" cmpd="sng" w="28575">
                <a:solidFill>
                  <a:schemeClr val="dk1"/>
                </a:solidFill>
                <a:prstDash val="solid"/>
                <a:round/>
                <a:headEnd len="med" w="med" type="none"/>
                <a:tailEnd len="med" w="med" type="none"/>
              </a:ln>
            </p:spPr>
          </p:cxnSp>
        </p:grpSp>
        <p:sp>
          <p:nvSpPr>
            <p:cNvPr id="143" name="Google Shape;143;p13"/>
            <p:cNvSpPr/>
            <p:nvPr/>
          </p:nvSpPr>
          <p:spPr>
            <a:xfrm rot="-5400000">
              <a:off x="733825" y="429093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rot="-8100000">
              <a:off x="1167676"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3"/>
            <p:cNvCxnSpPr/>
            <p:nvPr/>
          </p:nvCxnSpPr>
          <p:spPr>
            <a:xfrm rot="10800000">
              <a:off x="1287325" y="4409600"/>
              <a:ext cx="0" cy="464400"/>
            </a:xfrm>
            <a:prstGeom prst="straightConnector1">
              <a:avLst/>
            </a:prstGeom>
            <a:noFill/>
            <a:ln cap="flat" cmpd="sng" w="28575">
              <a:solidFill>
                <a:schemeClr val="dk1"/>
              </a:solidFill>
              <a:prstDash val="solid"/>
              <a:round/>
              <a:headEnd len="med" w="med" type="none"/>
              <a:tailEnd len="med" w="med" type="none"/>
            </a:ln>
          </p:spPr>
        </p:cxnSp>
        <p:sp>
          <p:nvSpPr>
            <p:cNvPr id="146" name="Google Shape;146;p13"/>
            <p:cNvSpPr/>
            <p:nvPr/>
          </p:nvSpPr>
          <p:spPr>
            <a:xfrm flipH="1" rot="8100000">
              <a:off x="733793" y="4294144"/>
              <a:ext cx="239285" cy="239285"/>
            </a:xfrm>
            <a:prstGeom prst="teardrop">
              <a:avLst>
                <a:gd fmla="val 10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3"/>
          <p:cNvSpPr/>
          <p:nvPr/>
        </p:nvSpPr>
        <p:spPr>
          <a:xfrm rot="5400000">
            <a:off x="333462" y="324212"/>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 name="Google Shape;148;p13"/>
          <p:cNvSpPr/>
          <p:nvPr/>
        </p:nvSpPr>
        <p:spPr>
          <a:xfrm rot="5400000">
            <a:off x="78659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99711" y="60026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0" name="Shape 150"/>
        <p:cNvGrpSpPr/>
        <p:nvPr/>
      </p:nvGrpSpPr>
      <p:grpSpPr>
        <a:xfrm>
          <a:off x="0" y="0"/>
          <a:ext cx="0" cy="0"/>
          <a:chOff x="0" y="0"/>
          <a:chExt cx="0" cy="0"/>
        </a:xfrm>
      </p:grpSpPr>
      <p:sp>
        <p:nvSpPr>
          <p:cNvPr id="151" name="Google Shape;151;p1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14"/>
          <p:cNvSpPr txBox="1"/>
          <p:nvPr>
            <p:ph type="title"/>
          </p:nvPr>
        </p:nvSpPr>
        <p:spPr>
          <a:xfrm>
            <a:off x="3883575" y="3086754"/>
            <a:ext cx="4222800" cy="37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3" name="Google Shape;153;p14"/>
          <p:cNvSpPr txBox="1"/>
          <p:nvPr>
            <p:ph idx="1" type="subTitle"/>
          </p:nvPr>
        </p:nvSpPr>
        <p:spPr>
          <a:xfrm>
            <a:off x="2523075" y="1532504"/>
            <a:ext cx="5683500" cy="1212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54" name="Google Shape;154;p1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55" name="Google Shape;155;p14"/>
          <p:cNvSpPr/>
          <p:nvPr/>
        </p:nvSpPr>
        <p:spPr>
          <a:xfrm>
            <a:off x="1604109" y="95750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742049" y="52662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1173285" y="13948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42402" y="13948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1173285" y="18321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742402" y="18321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7882285" y="52668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7010577" y="526623"/>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63" name="Shape 163"/>
        <p:cNvGrpSpPr/>
        <p:nvPr/>
      </p:nvGrpSpPr>
      <p:grpSpPr>
        <a:xfrm>
          <a:off x="0" y="0"/>
          <a:ext cx="0" cy="0"/>
          <a:chOff x="0" y="0"/>
          <a:chExt cx="0" cy="0"/>
        </a:xfrm>
      </p:grpSpPr>
      <p:sp>
        <p:nvSpPr>
          <p:cNvPr id="164" name="Google Shape;164;p1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15"/>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66" name="Google Shape;166;p1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15"/>
          <p:cNvSpPr/>
          <p:nvPr/>
        </p:nvSpPr>
        <p:spPr>
          <a:xfrm>
            <a:off x="521390" y="5979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956450" y="5979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rot="-5400000">
            <a:off x="7502146"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rot="-5400000">
            <a:off x="8137887"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rot="-5400000">
            <a:off x="8378246" y="966693"/>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72" name="Shape 172"/>
        <p:cNvGrpSpPr/>
        <p:nvPr/>
      </p:nvGrpSpPr>
      <p:grpSpPr>
        <a:xfrm>
          <a:off x="0" y="0"/>
          <a:ext cx="0" cy="0"/>
          <a:chOff x="0" y="0"/>
          <a:chExt cx="0" cy="0"/>
        </a:xfrm>
      </p:grpSpPr>
      <p:sp>
        <p:nvSpPr>
          <p:cNvPr id="173" name="Google Shape;173;p1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74" name="Google Shape;174;p1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1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6"/>
          <p:cNvSpPr/>
          <p:nvPr/>
        </p:nvSpPr>
        <p:spPr>
          <a:xfrm rot="5400000">
            <a:off x="8510998"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rot="5400000">
            <a:off x="7854550"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78" name="Shape 178"/>
        <p:cNvGrpSpPr/>
        <p:nvPr/>
      </p:nvGrpSpPr>
      <p:grpSpPr>
        <a:xfrm>
          <a:off x="0" y="0"/>
          <a:ext cx="0" cy="0"/>
          <a:chOff x="0" y="0"/>
          <a:chExt cx="0" cy="0"/>
        </a:xfrm>
      </p:grpSpPr>
      <p:sp>
        <p:nvSpPr>
          <p:cNvPr id="179" name="Google Shape;179;p1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p1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81" name="Google Shape;181;p1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2" name="Google Shape;182;p17"/>
          <p:cNvSpPr/>
          <p:nvPr/>
        </p:nvSpPr>
        <p:spPr>
          <a:xfrm rot="5400000">
            <a:off x="1213423" y="5979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rot="5400000">
            <a:off x="556975" y="382669"/>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8097174" y="596357"/>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4_1_1">
    <p:spTree>
      <p:nvGrpSpPr>
        <p:cNvPr id="185" name="Shape 185"/>
        <p:cNvGrpSpPr/>
        <p:nvPr/>
      </p:nvGrpSpPr>
      <p:grpSpPr>
        <a:xfrm>
          <a:off x="0" y="0"/>
          <a:ext cx="0" cy="0"/>
          <a:chOff x="0" y="0"/>
          <a:chExt cx="0" cy="0"/>
        </a:xfrm>
      </p:grpSpPr>
      <p:sp>
        <p:nvSpPr>
          <p:cNvPr id="186" name="Google Shape;186;p1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cxnSp>
        <p:nvCxnSpPr>
          <p:cNvPr id="187" name="Google Shape;187;p1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18"/>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189" name="Shape 189"/>
        <p:cNvGrpSpPr/>
        <p:nvPr/>
      </p:nvGrpSpPr>
      <p:grpSpPr>
        <a:xfrm>
          <a:off x="0" y="0"/>
          <a:ext cx="0" cy="0"/>
          <a:chOff x="0" y="0"/>
          <a:chExt cx="0" cy="0"/>
        </a:xfrm>
      </p:grpSpPr>
      <p:sp>
        <p:nvSpPr>
          <p:cNvPr id="190" name="Google Shape;190;p1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91" name="Google Shape;191;p1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92" name="Google Shape;192;p19"/>
          <p:cNvSpPr txBox="1"/>
          <p:nvPr>
            <p:ph hasCustomPrompt="1" type="title"/>
          </p:nvPr>
        </p:nvSpPr>
        <p:spPr>
          <a:xfrm flipH="1">
            <a:off x="4353547" y="931238"/>
            <a:ext cx="16602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93" name="Google Shape;193;p19"/>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4" name="Google Shape;194;p19"/>
          <p:cNvSpPr txBox="1"/>
          <p:nvPr>
            <p:ph idx="1" type="subTitle"/>
          </p:nvPr>
        </p:nvSpPr>
        <p:spPr>
          <a:xfrm>
            <a:off x="4626500" y="3252538"/>
            <a:ext cx="3237000" cy="58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195" name="Shape 195"/>
        <p:cNvGrpSpPr/>
        <p:nvPr/>
      </p:nvGrpSpPr>
      <p:grpSpPr>
        <a:xfrm>
          <a:off x="0" y="0"/>
          <a:ext cx="0" cy="0"/>
          <a:chOff x="0" y="0"/>
          <a:chExt cx="0" cy="0"/>
        </a:xfrm>
      </p:grpSpPr>
      <p:sp>
        <p:nvSpPr>
          <p:cNvPr id="196" name="Google Shape;196;p2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20"/>
          <p:cNvSpPr txBox="1"/>
          <p:nvPr>
            <p:ph idx="1" type="subTitle"/>
          </p:nvPr>
        </p:nvSpPr>
        <p:spPr>
          <a:xfrm>
            <a:off x="5240061" y="3598665"/>
            <a:ext cx="2327700" cy="48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8" name="Google Shape;198;p20"/>
          <p:cNvSpPr txBox="1"/>
          <p:nvPr>
            <p:ph idx="2" type="subTitle"/>
          </p:nvPr>
        </p:nvSpPr>
        <p:spPr>
          <a:xfrm>
            <a:off x="5240062" y="3210535"/>
            <a:ext cx="2327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199" name="Google Shape;199;p20"/>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0" name="Google Shape;200;p2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20"/>
          <p:cNvSpPr txBox="1"/>
          <p:nvPr>
            <p:ph idx="3" type="subTitle"/>
          </p:nvPr>
        </p:nvSpPr>
        <p:spPr>
          <a:xfrm>
            <a:off x="1576236" y="3598665"/>
            <a:ext cx="2327700" cy="482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02" name="Google Shape;202;p20"/>
          <p:cNvSpPr txBox="1"/>
          <p:nvPr>
            <p:ph idx="4" type="subTitle"/>
          </p:nvPr>
        </p:nvSpPr>
        <p:spPr>
          <a:xfrm>
            <a:off x="1576237" y="3210535"/>
            <a:ext cx="23277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03" name="Google Shape;203;p20"/>
          <p:cNvSpPr/>
          <p:nvPr/>
        </p:nvSpPr>
        <p:spPr>
          <a:xfrm rot="5400000">
            <a:off x="8552474" y="372027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8552474" y="285857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rot="5400000">
            <a:off x="8100816" y="32946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820804" y="1447564"/>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820804" y="585857"/>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47098" y="585621"/>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 name="Google Shape;33;p3"/>
          <p:cNvSpPr txBox="1"/>
          <p:nvPr>
            <p:ph hasCustomPrompt="1" type="title"/>
          </p:nvPr>
        </p:nvSpPr>
        <p:spPr>
          <a:xfrm flipH="1">
            <a:off x="2945400" y="931238"/>
            <a:ext cx="15753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80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34" name="Google Shape;34;p3"/>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3"/>
          <p:cNvSpPr txBox="1"/>
          <p:nvPr>
            <p:ph idx="1" type="subTitle"/>
          </p:nvPr>
        </p:nvSpPr>
        <p:spPr>
          <a:xfrm>
            <a:off x="1058571" y="3252550"/>
            <a:ext cx="3233400" cy="58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cxnSp>
        <p:nvCxnSpPr>
          <p:cNvPr id="36" name="Google Shape;36;p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spTree>
      <p:nvGrpSpPr>
        <p:cNvPr id="209" name="Shape 209"/>
        <p:cNvGrpSpPr/>
        <p:nvPr/>
      </p:nvGrpSpPr>
      <p:grpSpPr>
        <a:xfrm>
          <a:off x="0" y="0"/>
          <a:ext cx="0" cy="0"/>
          <a:chOff x="0" y="0"/>
          <a:chExt cx="0" cy="0"/>
        </a:xfrm>
      </p:grpSpPr>
      <p:sp>
        <p:nvSpPr>
          <p:cNvPr id="210" name="Google Shape;210;p2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1"/>
          <p:cNvSpPr txBox="1"/>
          <p:nvPr>
            <p:ph idx="1" type="subTitle"/>
          </p:nvPr>
        </p:nvSpPr>
        <p:spPr>
          <a:xfrm>
            <a:off x="8457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2" name="Google Shape;212;p21"/>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3" name="Google Shape;213;p21"/>
          <p:cNvSpPr txBox="1"/>
          <p:nvPr>
            <p:ph idx="3" type="subTitle"/>
          </p:nvPr>
        </p:nvSpPr>
        <p:spPr>
          <a:xfrm>
            <a:off x="35191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4" name="Google Shape;214;p21"/>
          <p:cNvSpPr txBox="1"/>
          <p:nvPr>
            <p:ph idx="4" type="subTitle"/>
          </p:nvPr>
        </p:nvSpPr>
        <p:spPr>
          <a:xfrm>
            <a:off x="35191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5" name="Google Shape;215;p21"/>
          <p:cNvSpPr txBox="1"/>
          <p:nvPr>
            <p:ph idx="5" type="subTitle"/>
          </p:nvPr>
        </p:nvSpPr>
        <p:spPr>
          <a:xfrm>
            <a:off x="6192550" y="2933150"/>
            <a:ext cx="2105700" cy="70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16" name="Google Shape;216;p21"/>
          <p:cNvSpPr txBox="1"/>
          <p:nvPr>
            <p:ph idx="6" type="subTitle"/>
          </p:nvPr>
        </p:nvSpPr>
        <p:spPr>
          <a:xfrm>
            <a:off x="6192560" y="2534413"/>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17" name="Google Shape;217;p21"/>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8" name="Google Shape;218;p2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19" name="Google Shape;219;p21"/>
          <p:cNvSpPr/>
          <p:nvPr/>
        </p:nvSpPr>
        <p:spPr>
          <a:xfrm>
            <a:off x="7864465" y="813341"/>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7429475" y="3825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spTree>
      <p:nvGrpSpPr>
        <p:cNvPr id="221" name="Shape 221"/>
        <p:cNvGrpSpPr/>
        <p:nvPr/>
      </p:nvGrpSpPr>
      <p:grpSpPr>
        <a:xfrm>
          <a:off x="0" y="0"/>
          <a:ext cx="0" cy="0"/>
          <a:chOff x="0" y="0"/>
          <a:chExt cx="0" cy="0"/>
        </a:xfrm>
      </p:grpSpPr>
      <p:sp>
        <p:nvSpPr>
          <p:cNvPr id="222" name="Google Shape;222;p2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23" name="Google Shape;223;p22"/>
          <p:cNvSpPr txBox="1"/>
          <p:nvPr>
            <p:ph idx="1" type="subTitle"/>
          </p:nvPr>
        </p:nvSpPr>
        <p:spPr>
          <a:xfrm>
            <a:off x="170842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4" name="Google Shape;224;p22"/>
          <p:cNvSpPr txBox="1"/>
          <p:nvPr>
            <p:ph idx="2" type="subTitle"/>
          </p:nvPr>
        </p:nvSpPr>
        <p:spPr>
          <a:xfrm>
            <a:off x="170842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5" name="Google Shape;225;p22"/>
          <p:cNvSpPr txBox="1"/>
          <p:nvPr>
            <p:ph idx="3" type="subTitle"/>
          </p:nvPr>
        </p:nvSpPr>
        <p:spPr>
          <a:xfrm>
            <a:off x="170842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6" name="Google Shape;226;p22"/>
          <p:cNvSpPr txBox="1"/>
          <p:nvPr>
            <p:ph idx="4" type="subTitle"/>
          </p:nvPr>
        </p:nvSpPr>
        <p:spPr>
          <a:xfrm>
            <a:off x="170842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7" name="Google Shape;227;p22"/>
          <p:cNvSpPr txBox="1"/>
          <p:nvPr>
            <p:ph idx="5" type="subTitle"/>
          </p:nvPr>
        </p:nvSpPr>
        <p:spPr>
          <a:xfrm>
            <a:off x="5645273" y="1742663"/>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28" name="Google Shape;228;p22"/>
          <p:cNvSpPr txBox="1"/>
          <p:nvPr>
            <p:ph idx="6" type="subTitle"/>
          </p:nvPr>
        </p:nvSpPr>
        <p:spPr>
          <a:xfrm>
            <a:off x="5645273" y="13795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29" name="Google Shape;229;p22"/>
          <p:cNvSpPr txBox="1"/>
          <p:nvPr>
            <p:ph idx="7" type="subTitle"/>
          </p:nvPr>
        </p:nvSpPr>
        <p:spPr>
          <a:xfrm>
            <a:off x="5645273" y="346661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30" name="Google Shape;230;p22"/>
          <p:cNvSpPr txBox="1"/>
          <p:nvPr>
            <p:ph idx="8" type="subTitle"/>
          </p:nvPr>
        </p:nvSpPr>
        <p:spPr>
          <a:xfrm>
            <a:off x="5645273" y="3109675"/>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31" name="Google Shape;231;p22"/>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32" name="Google Shape;232;p22"/>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22"/>
          <p:cNvSpPr/>
          <p:nvPr/>
        </p:nvSpPr>
        <p:spPr>
          <a:xfrm>
            <a:off x="8524531" y="863937"/>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8524531" y="433113"/>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7657824" y="4331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636471" y="433113"/>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87314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5426895" y="4331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8513988" y="129479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8086674" y="1294812"/>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241" name="Shape 241"/>
        <p:cNvGrpSpPr/>
        <p:nvPr/>
      </p:nvGrpSpPr>
      <p:grpSpPr>
        <a:xfrm>
          <a:off x="0" y="0"/>
          <a:ext cx="0" cy="0"/>
          <a:chOff x="0" y="0"/>
          <a:chExt cx="0" cy="0"/>
        </a:xfrm>
      </p:grpSpPr>
      <p:sp>
        <p:nvSpPr>
          <p:cNvPr id="242" name="Google Shape;242;p2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23"/>
          <p:cNvSpPr txBox="1"/>
          <p:nvPr>
            <p:ph idx="1" type="subTitle"/>
          </p:nvPr>
        </p:nvSpPr>
        <p:spPr>
          <a:xfrm>
            <a:off x="1537850"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4" name="Google Shape;244;p23"/>
          <p:cNvSpPr txBox="1"/>
          <p:nvPr>
            <p:ph idx="2" type="subTitle"/>
          </p:nvPr>
        </p:nvSpPr>
        <p:spPr>
          <a:xfrm>
            <a:off x="15378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5" name="Google Shape;245;p23"/>
          <p:cNvSpPr txBox="1"/>
          <p:nvPr>
            <p:ph idx="3" type="subTitle"/>
          </p:nvPr>
        </p:nvSpPr>
        <p:spPr>
          <a:xfrm>
            <a:off x="4149038" y="1721072"/>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6" name="Google Shape;246;p23"/>
          <p:cNvSpPr txBox="1"/>
          <p:nvPr>
            <p:ph idx="4" type="subTitle"/>
          </p:nvPr>
        </p:nvSpPr>
        <p:spPr>
          <a:xfrm>
            <a:off x="4149038"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7" name="Google Shape;247;p23"/>
          <p:cNvSpPr txBox="1"/>
          <p:nvPr>
            <p:ph idx="5" type="subTitle"/>
          </p:nvPr>
        </p:nvSpPr>
        <p:spPr>
          <a:xfrm>
            <a:off x="6767250" y="1721070"/>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8" name="Google Shape;248;p23"/>
          <p:cNvSpPr txBox="1"/>
          <p:nvPr>
            <p:ph idx="6" type="subTitle"/>
          </p:nvPr>
        </p:nvSpPr>
        <p:spPr>
          <a:xfrm>
            <a:off x="6767250" y="1382670"/>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49" name="Google Shape;249;p23"/>
          <p:cNvSpPr txBox="1"/>
          <p:nvPr>
            <p:ph idx="7" type="subTitle"/>
          </p:nvPr>
        </p:nvSpPr>
        <p:spPr>
          <a:xfrm>
            <a:off x="1537850"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0" name="Google Shape;250;p23"/>
          <p:cNvSpPr txBox="1"/>
          <p:nvPr>
            <p:ph idx="8" type="subTitle"/>
          </p:nvPr>
        </p:nvSpPr>
        <p:spPr>
          <a:xfrm>
            <a:off x="1537850"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1" name="Google Shape;251;p23"/>
          <p:cNvSpPr txBox="1"/>
          <p:nvPr>
            <p:ph idx="9" type="subTitle"/>
          </p:nvPr>
        </p:nvSpPr>
        <p:spPr>
          <a:xfrm>
            <a:off x="4149038" y="3268769"/>
            <a:ext cx="1634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52" name="Google Shape;252;p23"/>
          <p:cNvSpPr txBox="1"/>
          <p:nvPr>
            <p:ph idx="13" type="subTitle"/>
          </p:nvPr>
        </p:nvSpPr>
        <p:spPr>
          <a:xfrm>
            <a:off x="4149038" y="2930367"/>
            <a:ext cx="1634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53" name="Google Shape;253;p23"/>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54" name="Google Shape;254;p23"/>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3"/>
          <p:cNvSpPr/>
          <p:nvPr/>
        </p:nvSpPr>
        <p:spPr>
          <a:xfrm rot="-5400000">
            <a:off x="5574371" y="6082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rot="-5400000">
            <a:off x="6210112" y="39300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6873304" y="38285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6873304" y="3397775"/>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7304128" y="339777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6468554" y="3828638"/>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flipH="1">
            <a:off x="7734953" y="29669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flipH="1">
            <a:off x="7278059" y="339777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0">
    <p:spTree>
      <p:nvGrpSpPr>
        <p:cNvPr id="263" name="Shape 263"/>
        <p:cNvGrpSpPr/>
        <p:nvPr/>
      </p:nvGrpSpPr>
      <p:grpSpPr>
        <a:xfrm>
          <a:off x="0" y="0"/>
          <a:ext cx="0" cy="0"/>
          <a:chOff x="0" y="0"/>
          <a:chExt cx="0" cy="0"/>
        </a:xfrm>
      </p:grpSpPr>
      <p:sp>
        <p:nvSpPr>
          <p:cNvPr id="264" name="Google Shape;264;p2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65" name="Google Shape;265;p24"/>
          <p:cNvSpPr txBox="1"/>
          <p:nvPr>
            <p:ph idx="1" type="subTitle"/>
          </p:nvPr>
        </p:nvSpPr>
        <p:spPr>
          <a:xfrm>
            <a:off x="759175"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6" name="Google Shape;266;p24"/>
          <p:cNvSpPr txBox="1"/>
          <p:nvPr>
            <p:ph idx="2" type="subTitle"/>
          </p:nvPr>
        </p:nvSpPr>
        <p:spPr>
          <a:xfrm>
            <a:off x="759175"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7" name="Google Shape;267;p24"/>
          <p:cNvSpPr txBox="1"/>
          <p:nvPr>
            <p:ph idx="3" type="subTitle"/>
          </p:nvPr>
        </p:nvSpPr>
        <p:spPr>
          <a:xfrm>
            <a:off x="759175"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68" name="Google Shape;268;p24"/>
          <p:cNvSpPr txBox="1"/>
          <p:nvPr>
            <p:ph idx="4" type="subTitle"/>
          </p:nvPr>
        </p:nvSpPr>
        <p:spPr>
          <a:xfrm>
            <a:off x="759175"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69" name="Google Shape;269;p24"/>
          <p:cNvSpPr txBox="1"/>
          <p:nvPr>
            <p:ph idx="5" type="subTitle"/>
          </p:nvPr>
        </p:nvSpPr>
        <p:spPr>
          <a:xfrm>
            <a:off x="759175"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0" name="Google Shape;270;p24"/>
          <p:cNvSpPr txBox="1"/>
          <p:nvPr>
            <p:ph idx="6" type="subTitle"/>
          </p:nvPr>
        </p:nvSpPr>
        <p:spPr>
          <a:xfrm>
            <a:off x="759175"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1" name="Google Shape;271;p24"/>
          <p:cNvSpPr txBox="1"/>
          <p:nvPr>
            <p:ph idx="7" type="subTitle"/>
          </p:nvPr>
        </p:nvSpPr>
        <p:spPr>
          <a:xfrm>
            <a:off x="4882500" y="15946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2" name="Google Shape;272;p24"/>
          <p:cNvSpPr txBox="1"/>
          <p:nvPr>
            <p:ph idx="8" type="subTitle"/>
          </p:nvPr>
        </p:nvSpPr>
        <p:spPr>
          <a:xfrm>
            <a:off x="4882500" y="11961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3" name="Google Shape;273;p24"/>
          <p:cNvSpPr txBox="1"/>
          <p:nvPr>
            <p:ph idx="9" type="subTitle"/>
          </p:nvPr>
        </p:nvSpPr>
        <p:spPr>
          <a:xfrm>
            <a:off x="4882500" y="2714331"/>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4" name="Google Shape;274;p24"/>
          <p:cNvSpPr txBox="1"/>
          <p:nvPr>
            <p:ph idx="13" type="subTitle"/>
          </p:nvPr>
        </p:nvSpPr>
        <p:spPr>
          <a:xfrm>
            <a:off x="4882500" y="2315738"/>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5" name="Google Shape;275;p24"/>
          <p:cNvSpPr txBox="1"/>
          <p:nvPr>
            <p:ph idx="14" type="subTitle"/>
          </p:nvPr>
        </p:nvSpPr>
        <p:spPr>
          <a:xfrm>
            <a:off x="4882500" y="3833984"/>
            <a:ext cx="2697000" cy="48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76" name="Google Shape;276;p24"/>
          <p:cNvSpPr txBox="1"/>
          <p:nvPr>
            <p:ph idx="15" type="subTitle"/>
          </p:nvPr>
        </p:nvSpPr>
        <p:spPr>
          <a:xfrm>
            <a:off x="4882500" y="3435400"/>
            <a:ext cx="2697000" cy="338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277" name="Google Shape;277;p24"/>
          <p:cNvSpPr txBox="1"/>
          <p:nvPr>
            <p:ph type="title"/>
          </p:nvPr>
        </p:nvSpPr>
        <p:spPr>
          <a:xfrm>
            <a:off x="742050" y="526625"/>
            <a:ext cx="56505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2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24"/>
          <p:cNvSpPr/>
          <p:nvPr/>
        </p:nvSpPr>
        <p:spPr>
          <a:xfrm>
            <a:off x="8154911"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590735" y="7564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117734" y="3255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155089" y="1184616"/>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90561" y="1184616"/>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7724213" y="3256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85" name="Shape 285"/>
        <p:cNvGrpSpPr/>
        <p:nvPr/>
      </p:nvGrpSpPr>
      <p:grpSpPr>
        <a:xfrm>
          <a:off x="0" y="0"/>
          <a:ext cx="0" cy="0"/>
          <a:chOff x="0" y="0"/>
          <a:chExt cx="0" cy="0"/>
        </a:xfrm>
      </p:grpSpPr>
      <p:sp>
        <p:nvSpPr>
          <p:cNvPr id="286" name="Google Shape;286;p2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287" name="Google Shape;287;p25"/>
          <p:cNvSpPr txBox="1"/>
          <p:nvPr>
            <p:ph hasCustomPrompt="1" type="title"/>
          </p:nvPr>
        </p:nvSpPr>
        <p:spPr>
          <a:xfrm>
            <a:off x="1230875"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88" name="Google Shape;288;p25"/>
          <p:cNvSpPr txBox="1"/>
          <p:nvPr>
            <p:ph idx="1" type="subTitle"/>
          </p:nvPr>
        </p:nvSpPr>
        <p:spPr>
          <a:xfrm>
            <a:off x="742000" y="13945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p25"/>
          <p:cNvSpPr txBox="1"/>
          <p:nvPr>
            <p:ph hasCustomPrompt="1" idx="2" type="title"/>
          </p:nvPr>
        </p:nvSpPr>
        <p:spPr>
          <a:xfrm>
            <a:off x="5151800" y="6343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0" name="Google Shape;290;p25"/>
          <p:cNvSpPr txBox="1"/>
          <p:nvPr>
            <p:ph idx="3" type="subTitle"/>
          </p:nvPr>
        </p:nvSpPr>
        <p:spPr>
          <a:xfrm>
            <a:off x="5341400" y="13945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1" name="Google Shape;291;p25"/>
          <p:cNvSpPr txBox="1"/>
          <p:nvPr>
            <p:ph hasCustomPrompt="1" idx="4" type="title"/>
          </p:nvPr>
        </p:nvSpPr>
        <p:spPr>
          <a:xfrm>
            <a:off x="1230875"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2" name="Google Shape;292;p25"/>
          <p:cNvSpPr txBox="1"/>
          <p:nvPr>
            <p:ph idx="5" type="subTitle"/>
          </p:nvPr>
        </p:nvSpPr>
        <p:spPr>
          <a:xfrm>
            <a:off x="742000" y="3453100"/>
            <a:ext cx="3060600" cy="42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3" name="Google Shape;293;p25"/>
          <p:cNvSpPr txBox="1"/>
          <p:nvPr>
            <p:ph hasCustomPrompt="1" idx="6" type="title"/>
          </p:nvPr>
        </p:nvSpPr>
        <p:spPr>
          <a:xfrm>
            <a:off x="5151800" y="2692950"/>
            <a:ext cx="2761200" cy="714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4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294" name="Google Shape;294;p25"/>
          <p:cNvSpPr txBox="1"/>
          <p:nvPr>
            <p:ph idx="7" type="subTitle"/>
          </p:nvPr>
        </p:nvSpPr>
        <p:spPr>
          <a:xfrm>
            <a:off x="5341400" y="3453100"/>
            <a:ext cx="3060600" cy="42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5" name="Google Shape;295;p2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25"/>
          <p:cNvSpPr/>
          <p:nvPr/>
        </p:nvSpPr>
        <p:spPr>
          <a:xfrm>
            <a:off x="4005716" y="1705011"/>
            <a:ext cx="1132558" cy="1106145"/>
          </a:xfrm>
          <a:custGeom>
            <a:rect b="b" l="l" r="r" t="t"/>
            <a:pathLst>
              <a:path extrusionOk="0" h="18804" w="19253">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8012440"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447140" y="294344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436788" y="33742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02" name="Google Shape;302;p26"/>
          <p:cNvSpPr txBox="1"/>
          <p:nvPr>
            <p:ph idx="1" type="body"/>
          </p:nvPr>
        </p:nvSpPr>
        <p:spPr>
          <a:xfrm>
            <a:off x="1859550" y="1456000"/>
            <a:ext cx="5424900" cy="24303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600"/>
            </a:lvl1pPr>
            <a:lvl2pPr indent="-317500" lvl="1" marL="914400" rtl="0">
              <a:lnSpc>
                <a:spcPct val="100000"/>
              </a:lnSpc>
              <a:spcBef>
                <a:spcPts val="0"/>
              </a:spcBef>
              <a:spcAft>
                <a:spcPts val="0"/>
              </a:spcAft>
              <a:buSzPts val="1400"/>
              <a:buFont typeface="Montserrat"/>
              <a:buChar char="○"/>
              <a:defRPr/>
            </a:lvl2pPr>
            <a:lvl3pPr indent="-317500" lvl="2" marL="1371600" rtl="0">
              <a:spcBef>
                <a:spcPts val="0"/>
              </a:spcBef>
              <a:spcAft>
                <a:spcPts val="0"/>
              </a:spcAft>
              <a:buSzPts val="1400"/>
              <a:buFont typeface="Montserrat"/>
              <a:buChar char="■"/>
              <a:defRPr/>
            </a:lvl3pPr>
            <a:lvl4pPr indent="-317500" lvl="3" marL="1828800" rtl="0">
              <a:spcBef>
                <a:spcPts val="0"/>
              </a:spcBef>
              <a:spcAft>
                <a:spcPts val="0"/>
              </a:spcAft>
              <a:buSzPts val="1400"/>
              <a:buFont typeface="Montserrat"/>
              <a:buChar char="●"/>
              <a:defRPr/>
            </a:lvl4pPr>
            <a:lvl5pPr indent="-317500" lvl="4" marL="2286000" rtl="0">
              <a:spcBef>
                <a:spcPts val="0"/>
              </a:spcBef>
              <a:spcAft>
                <a:spcPts val="0"/>
              </a:spcAft>
              <a:buSzPts val="1400"/>
              <a:buFont typeface="Montserrat"/>
              <a:buChar char="○"/>
              <a:defRPr/>
            </a:lvl5pPr>
            <a:lvl6pPr indent="-317500" lvl="5" marL="2743200" rtl="0">
              <a:spcBef>
                <a:spcPts val="0"/>
              </a:spcBef>
              <a:spcAft>
                <a:spcPts val="0"/>
              </a:spcAft>
              <a:buSzPts val="1400"/>
              <a:buFont typeface="Montserrat"/>
              <a:buChar char="■"/>
              <a:defRPr/>
            </a:lvl6pPr>
            <a:lvl7pPr indent="-317500" lvl="6" marL="3200400" rtl="0">
              <a:spcBef>
                <a:spcPts val="0"/>
              </a:spcBef>
              <a:spcAft>
                <a:spcPts val="0"/>
              </a:spcAft>
              <a:buSzPts val="1400"/>
              <a:buFont typeface="Montserrat"/>
              <a:buChar char="●"/>
              <a:defRPr/>
            </a:lvl7pPr>
            <a:lvl8pPr indent="-317500" lvl="7" marL="3657600" rtl="0">
              <a:spcBef>
                <a:spcPts val="0"/>
              </a:spcBef>
              <a:spcAft>
                <a:spcPts val="0"/>
              </a:spcAft>
              <a:buSzPts val="1400"/>
              <a:buFont typeface="Montserrat"/>
              <a:buChar char="○"/>
              <a:defRPr/>
            </a:lvl8pPr>
            <a:lvl9pPr indent="-317500" lvl="8" marL="4114800" rtl="0">
              <a:spcBef>
                <a:spcPts val="0"/>
              </a:spcBef>
              <a:spcAft>
                <a:spcPts val="0"/>
              </a:spcAft>
              <a:buSzPts val="1400"/>
              <a:buFont typeface="Montserrat"/>
              <a:buChar char="■"/>
              <a:defRPr/>
            </a:lvl9pPr>
          </a:lstStyle>
          <a:p/>
        </p:txBody>
      </p:sp>
      <p:sp>
        <p:nvSpPr>
          <p:cNvPr id="303" name="Google Shape;303;p26"/>
          <p:cNvSpPr txBox="1"/>
          <p:nvPr>
            <p:ph type="title"/>
          </p:nvPr>
        </p:nvSpPr>
        <p:spPr>
          <a:xfrm>
            <a:off x="1859550" y="526625"/>
            <a:ext cx="54249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04" name="Google Shape;304;p2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26"/>
          <p:cNvSpPr/>
          <p:nvPr/>
        </p:nvSpPr>
        <p:spPr>
          <a:xfrm flipH="1">
            <a:off x="7662311" y="1073228"/>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flipH="1">
            <a:off x="8120744" y="1941404"/>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flipH="1">
            <a:off x="8551628" y="1941404"/>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84773" y="261319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84773" y="3474845"/>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347597" y="2613080"/>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820598" y="3044021"/>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820598" y="3474845"/>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_1">
    <p:spTree>
      <p:nvGrpSpPr>
        <p:cNvPr id="313" name="Shape 313"/>
        <p:cNvGrpSpPr/>
        <p:nvPr/>
      </p:nvGrpSpPr>
      <p:grpSpPr>
        <a:xfrm>
          <a:off x="0" y="0"/>
          <a:ext cx="0" cy="0"/>
          <a:chOff x="0" y="0"/>
          <a:chExt cx="0" cy="0"/>
        </a:xfrm>
      </p:grpSpPr>
      <p:sp>
        <p:nvSpPr>
          <p:cNvPr id="314" name="Google Shape;314;p2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27"/>
          <p:cNvSpPr txBox="1"/>
          <p:nvPr>
            <p:ph idx="1" type="subTitle"/>
          </p:nvPr>
        </p:nvSpPr>
        <p:spPr>
          <a:xfrm>
            <a:off x="5510838" y="2006337"/>
            <a:ext cx="2891100" cy="153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16" name="Google Shape;316;p27"/>
          <p:cNvSpPr txBox="1"/>
          <p:nvPr>
            <p:ph type="title"/>
          </p:nvPr>
        </p:nvSpPr>
        <p:spPr>
          <a:xfrm>
            <a:off x="5288913" y="1163013"/>
            <a:ext cx="2891100" cy="613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17" name="Google Shape;317;p2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18" name="Google Shape;318;p27"/>
          <p:cNvSpPr/>
          <p:nvPr/>
        </p:nvSpPr>
        <p:spPr>
          <a:xfrm>
            <a:off x="444475" y="3317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rot="-5400000">
            <a:off x="4055778" y="39523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5400000">
            <a:off x="4465690" y="35163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2_1_1">
    <p:spTree>
      <p:nvGrpSpPr>
        <p:cNvPr id="321" name="Shape 321"/>
        <p:cNvGrpSpPr/>
        <p:nvPr/>
      </p:nvGrpSpPr>
      <p:grpSpPr>
        <a:xfrm>
          <a:off x="0" y="0"/>
          <a:ext cx="0" cy="0"/>
          <a:chOff x="0" y="0"/>
          <a:chExt cx="0" cy="0"/>
        </a:xfrm>
      </p:grpSpPr>
      <p:sp>
        <p:nvSpPr>
          <p:cNvPr id="322" name="Google Shape;322;p2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p28"/>
          <p:cNvSpPr txBox="1"/>
          <p:nvPr>
            <p:ph idx="1" type="subTitle"/>
          </p:nvPr>
        </p:nvSpPr>
        <p:spPr>
          <a:xfrm>
            <a:off x="1192200" y="2144263"/>
            <a:ext cx="3123300" cy="1105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24" name="Google Shape;324;p28"/>
          <p:cNvSpPr txBox="1"/>
          <p:nvPr>
            <p:ph type="title"/>
          </p:nvPr>
        </p:nvSpPr>
        <p:spPr>
          <a:xfrm>
            <a:off x="832050" y="1266388"/>
            <a:ext cx="3483300" cy="603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25" name="Google Shape;325;p2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28"/>
          <p:cNvSpPr/>
          <p:nvPr/>
        </p:nvSpPr>
        <p:spPr>
          <a:xfrm>
            <a:off x="5079699"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5514480" y="31664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flipH="1" rot="10800000">
            <a:off x="922312" y="3524374"/>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329" name="Shape 329"/>
        <p:cNvGrpSpPr/>
        <p:nvPr/>
      </p:nvGrpSpPr>
      <p:grpSpPr>
        <a:xfrm>
          <a:off x="0" y="0"/>
          <a:ext cx="0" cy="0"/>
          <a:chOff x="0" y="0"/>
          <a:chExt cx="0" cy="0"/>
        </a:xfrm>
      </p:grpSpPr>
      <p:sp>
        <p:nvSpPr>
          <p:cNvPr id="330" name="Google Shape;330;p2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31" name="Google Shape;331;p29"/>
          <p:cNvSpPr txBox="1"/>
          <p:nvPr>
            <p:ph idx="1" type="body"/>
          </p:nvPr>
        </p:nvSpPr>
        <p:spPr>
          <a:xfrm>
            <a:off x="2016300" y="1909025"/>
            <a:ext cx="5111400" cy="228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32" name="Google Shape;332;p29"/>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33" name="Google Shape;333;p29"/>
          <p:cNvSpPr txBox="1"/>
          <p:nvPr>
            <p:ph type="title"/>
          </p:nvPr>
        </p:nvSpPr>
        <p:spPr>
          <a:xfrm>
            <a:off x="1805925" y="526625"/>
            <a:ext cx="55323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 name="Google Shape;334;p29"/>
          <p:cNvSpPr/>
          <p:nvPr/>
        </p:nvSpPr>
        <p:spPr>
          <a:xfrm>
            <a:off x="985531" y="2124189"/>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985531" y="1262482"/>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511824" y="1262246"/>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555464" y="2563922"/>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7454627" y="2445707"/>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7890098" y="24457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325923" y="2445707"/>
            <a:ext cx="244006" cy="244359"/>
          </a:xfrm>
          <a:custGeom>
            <a:rect b="b" l="l" r="r" t="t"/>
            <a:pathLst>
              <a:path extrusionOk="0" h="4154"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7453862" y="20148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2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
    <p:spTree>
      <p:nvGrpSpPr>
        <p:cNvPr id="343" name="Shape 343"/>
        <p:cNvGrpSpPr/>
        <p:nvPr/>
      </p:nvGrpSpPr>
      <p:grpSpPr>
        <a:xfrm>
          <a:off x="0" y="0"/>
          <a:ext cx="0" cy="0"/>
          <a:chOff x="0" y="0"/>
          <a:chExt cx="0" cy="0"/>
        </a:xfrm>
      </p:grpSpPr>
      <p:sp>
        <p:nvSpPr>
          <p:cNvPr id="344" name="Google Shape;344;p3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45" name="Google Shape;345;p30"/>
          <p:cNvSpPr txBox="1"/>
          <p:nvPr>
            <p:ph idx="1" type="body"/>
          </p:nvPr>
        </p:nvSpPr>
        <p:spPr>
          <a:xfrm>
            <a:off x="2016300" y="1618100"/>
            <a:ext cx="5111400" cy="2998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346" name="Google Shape;346;p30"/>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347" name="Google Shape;347;p30"/>
          <p:cNvSpPr txBox="1"/>
          <p:nvPr>
            <p:ph type="title"/>
          </p:nvPr>
        </p:nvSpPr>
        <p:spPr>
          <a:xfrm>
            <a:off x="2016375" y="526625"/>
            <a:ext cx="5111400" cy="38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 name="Google Shape;348;p30"/>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3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Font typeface="Tenor Sans"/>
              <a:buAutoNum type="arabicPeriod"/>
              <a:defRPr sz="12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39" name="Google Shape;39;p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4"/>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4"/>
          <p:cNvSpPr/>
          <p:nvPr/>
        </p:nvSpPr>
        <p:spPr>
          <a:xfrm>
            <a:off x="7258725" y="59800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4"/>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356" name="Shape 356"/>
        <p:cNvGrpSpPr/>
        <p:nvPr/>
      </p:nvGrpSpPr>
      <p:grpSpPr>
        <a:xfrm>
          <a:off x="0" y="0"/>
          <a:ext cx="0" cy="0"/>
          <a:chOff x="0" y="0"/>
          <a:chExt cx="0" cy="0"/>
        </a:xfrm>
      </p:grpSpPr>
      <p:sp>
        <p:nvSpPr>
          <p:cNvPr id="357" name="Google Shape;357;p31"/>
          <p:cNvSpPr txBox="1"/>
          <p:nvPr>
            <p:ph type="ctrTitle"/>
          </p:nvPr>
        </p:nvSpPr>
        <p:spPr>
          <a:xfrm>
            <a:off x="976713" y="526613"/>
            <a:ext cx="3064500" cy="712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8" name="Google Shape;358;p31"/>
          <p:cNvSpPr txBox="1"/>
          <p:nvPr>
            <p:ph idx="1" type="subTitle"/>
          </p:nvPr>
        </p:nvSpPr>
        <p:spPr>
          <a:xfrm>
            <a:off x="983227" y="1871250"/>
            <a:ext cx="3064500" cy="8004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9" name="Google Shape;359;p3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360" name="Google Shape;360;p31"/>
          <p:cNvSpPr txBox="1"/>
          <p:nvPr>
            <p:ph idx="2" type="subTitle"/>
          </p:nvPr>
        </p:nvSpPr>
        <p:spPr>
          <a:xfrm>
            <a:off x="1079913" y="1391363"/>
            <a:ext cx="3064500" cy="434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atin typeface="Tenor Sans"/>
                <a:ea typeface="Tenor Sans"/>
                <a:cs typeface="Tenor Sans"/>
                <a:sym typeface="Tenor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361" name="Google Shape;361;p31"/>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1"/>
          <p:cNvSpPr/>
          <p:nvPr/>
        </p:nvSpPr>
        <p:spPr>
          <a:xfrm flipH="1">
            <a:off x="790560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flipH="1">
            <a:off x="7470828" y="20033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flipH="1">
            <a:off x="7905608"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flipH="1">
            <a:off x="7036047"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flipH="1">
            <a:off x="6601266" y="15695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flipH="1">
            <a:off x="7036047"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flipH="1">
            <a:off x="6166485" y="11357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flipH="1">
            <a:off x="790560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flipH="1">
            <a:off x="7470828"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flipH="1">
            <a:off x="7036047"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flipH="1">
            <a:off x="6601266" y="7019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flipH="1">
            <a:off x="790560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flipH="1">
            <a:off x="7470828"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flipH="1">
            <a:off x="7036047"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flipH="1">
            <a:off x="6601266" y="24372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flipH="1">
            <a:off x="6601265" y="243728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flipH="1">
            <a:off x="6159509" y="6918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flipH="1" rot="10800000">
            <a:off x="7453802" y="1133937"/>
            <a:ext cx="721863" cy="67972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0" name="Google Shape;380;p31"/>
          <p:cNvSpPr/>
          <p:nvPr/>
        </p:nvSpPr>
        <p:spPr>
          <a:xfrm rot="5400000">
            <a:off x="6805366" y="1784696"/>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nvSpPr>
        <p:spPr>
          <a:xfrm>
            <a:off x="1326975" y="3303775"/>
            <a:ext cx="35622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hlink"/>
                </a:solidFill>
                <a:uFill>
                  <a:noFill/>
                </a:uFill>
                <a:latin typeface="Quicksand"/>
                <a:ea typeface="Quicksand"/>
                <a:cs typeface="Quicksand"/>
                <a:sym typeface="Quicksand"/>
                <a:hlinkClick r:id="rId2"/>
              </a:rPr>
              <a:t>Slidesgo</a:t>
            </a:r>
            <a:r>
              <a:rPr lang="en" sz="1200">
                <a:solidFill>
                  <a:schemeClr val="dk1"/>
                </a:solidFill>
                <a:latin typeface="Quicksand"/>
                <a:ea typeface="Quicksand"/>
                <a:cs typeface="Quicksand"/>
                <a:sym typeface="Quicksand"/>
              </a:rPr>
              <a:t>, including icons by </a:t>
            </a:r>
            <a:r>
              <a:rPr b="1" lang="en" sz="1200">
                <a:solidFill>
                  <a:schemeClr val="hlink"/>
                </a:solidFill>
                <a:uFill>
                  <a:noFill/>
                </a:uFill>
                <a:latin typeface="Quicksand"/>
                <a:ea typeface="Quicksand"/>
                <a:cs typeface="Quicksand"/>
                <a:sym typeface="Quicksand"/>
                <a:hlinkClick r:id="rId3"/>
              </a:rPr>
              <a:t>Flaticon</a:t>
            </a:r>
            <a:r>
              <a:rPr lang="en" sz="1200">
                <a:solidFill>
                  <a:schemeClr val="dk1"/>
                </a:solidFill>
                <a:latin typeface="Quicksand"/>
                <a:ea typeface="Quicksand"/>
                <a:cs typeface="Quicksand"/>
                <a:sym typeface="Quicksand"/>
              </a:rPr>
              <a:t>, and infographics &amp; images by </a:t>
            </a:r>
            <a:r>
              <a:rPr b="1" lang="en" sz="1200">
                <a:solidFill>
                  <a:schemeClr val="hlink"/>
                </a:solidFill>
                <a:uFill>
                  <a:noFill/>
                </a:uFill>
                <a:latin typeface="Quicksand"/>
                <a:ea typeface="Quicksand"/>
                <a:cs typeface="Quicksand"/>
                <a:sym typeface="Quicksand"/>
                <a:hlinkClick r:id="rId4"/>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382" name="Shape 382"/>
        <p:cNvGrpSpPr/>
        <p:nvPr/>
      </p:nvGrpSpPr>
      <p:grpSpPr>
        <a:xfrm>
          <a:off x="0" y="0"/>
          <a:ext cx="0" cy="0"/>
          <a:chOff x="0" y="0"/>
          <a:chExt cx="0" cy="0"/>
        </a:xfrm>
      </p:grpSpPr>
      <p:sp>
        <p:nvSpPr>
          <p:cNvPr id="383" name="Google Shape;383;p32"/>
          <p:cNvSpPr/>
          <p:nvPr/>
        </p:nvSpPr>
        <p:spPr>
          <a:xfrm flipH="1">
            <a:off x="8005740" y="846725"/>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flipH="1">
            <a:off x="7979670" y="846725"/>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flipH="1">
            <a:off x="7999612" y="1708432"/>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476423" y="366547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912248" y="409630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439247" y="366536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476423" y="3234596"/>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390" name="Shape 390"/>
        <p:cNvGrpSpPr/>
        <p:nvPr/>
      </p:nvGrpSpPr>
      <p:grpSpPr>
        <a:xfrm>
          <a:off x="0" y="0"/>
          <a:ext cx="0" cy="0"/>
          <a:chOff x="0" y="0"/>
          <a:chExt cx="0" cy="0"/>
        </a:xfrm>
      </p:grpSpPr>
      <p:sp>
        <p:nvSpPr>
          <p:cNvPr id="391" name="Google Shape;391;p33"/>
          <p:cNvSpPr/>
          <p:nvPr/>
        </p:nvSpPr>
        <p:spPr>
          <a:xfrm>
            <a:off x="596875" y="48413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rgbClr val="2E2E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rot="-5400000">
            <a:off x="4208178" y="410477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rot="-5400000">
            <a:off x="4618090" y="3668789"/>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97" name="Shape 3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5"/>
          <p:cNvSpPr txBox="1"/>
          <p:nvPr>
            <p:ph idx="1" type="subTitle"/>
          </p:nvPr>
        </p:nvSpPr>
        <p:spPr>
          <a:xfrm>
            <a:off x="5985033" y="2117399"/>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6" name="Google Shape;46;p5"/>
          <p:cNvSpPr txBox="1"/>
          <p:nvPr>
            <p:ph idx="2" type="subTitle"/>
          </p:nvPr>
        </p:nvSpPr>
        <p:spPr>
          <a:xfrm>
            <a:off x="1986138" y="2117384"/>
            <a:ext cx="2408400" cy="11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7" name="Google Shape;47;p5"/>
          <p:cNvSpPr txBox="1"/>
          <p:nvPr>
            <p:ph idx="3" type="subTitle"/>
          </p:nvPr>
        </p:nvSpPr>
        <p:spPr>
          <a:xfrm>
            <a:off x="1986149"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8" name="Google Shape;48;p5"/>
          <p:cNvSpPr txBox="1"/>
          <p:nvPr>
            <p:ph idx="4" type="subTitle"/>
          </p:nvPr>
        </p:nvSpPr>
        <p:spPr>
          <a:xfrm>
            <a:off x="5985036" y="1706763"/>
            <a:ext cx="24084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Font typeface="Tenor Sans"/>
              <a:buNone/>
              <a:defRPr sz="2000">
                <a:latin typeface="Tenor Sans"/>
                <a:ea typeface="Tenor Sans"/>
                <a:cs typeface="Tenor Sans"/>
                <a:sym typeface="Tenor Sans"/>
              </a:defRPr>
            </a:lvl1pPr>
            <a:lvl2pPr lvl="1"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2pPr>
            <a:lvl3pPr lvl="2"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3pPr>
            <a:lvl4pPr lvl="3"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4pPr>
            <a:lvl5pPr lvl="4"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5pPr>
            <a:lvl6pPr lvl="5"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6pPr>
            <a:lvl7pPr lvl="6"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7pPr>
            <a:lvl8pPr lvl="7"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8pPr>
            <a:lvl9pPr lvl="8" rtl="0">
              <a:spcBef>
                <a:spcPts val="0"/>
              </a:spcBef>
              <a:spcAft>
                <a:spcPts val="0"/>
              </a:spcAft>
              <a:buClr>
                <a:schemeClr val="dk1"/>
              </a:buClr>
              <a:buSzPts val="2000"/>
              <a:buFont typeface="Tenor Sans"/>
              <a:buNone/>
              <a:defRPr sz="2000">
                <a:solidFill>
                  <a:schemeClr val="dk1"/>
                </a:solidFill>
                <a:latin typeface="Tenor Sans"/>
                <a:ea typeface="Tenor Sans"/>
                <a:cs typeface="Tenor Sans"/>
                <a:sym typeface="Tenor Sans"/>
              </a:defRPr>
            </a:lvl9pPr>
          </a:lstStyle>
          <a:p/>
        </p:txBody>
      </p:sp>
      <p:sp>
        <p:nvSpPr>
          <p:cNvPr id="49" name="Google Shape;49;p5"/>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0" name="Google Shape;50;p5"/>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1" name="Google Shape;51;p5"/>
          <p:cNvSpPr/>
          <p:nvPr/>
        </p:nvSpPr>
        <p:spPr>
          <a:xfrm>
            <a:off x="8498109"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7636402" y="788637"/>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067285" y="357813"/>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7636402" y="357813"/>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8051579" y="788637"/>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58" name="Google Shape;58;p6"/>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59" name="Google Shape;59;p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6"/>
          <p:cNvSpPr/>
          <p:nvPr/>
        </p:nvSpPr>
        <p:spPr>
          <a:xfrm>
            <a:off x="8461990" y="1033568"/>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582050" y="599788"/>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64" name="Google Shape;64;p7"/>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65" name="Google Shape;65;p7"/>
          <p:cNvSpPr txBox="1"/>
          <p:nvPr>
            <p:ph type="title"/>
          </p:nvPr>
        </p:nvSpPr>
        <p:spPr>
          <a:xfrm>
            <a:off x="4356801" y="928000"/>
            <a:ext cx="4045200" cy="132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 name="Google Shape;66;p7"/>
          <p:cNvSpPr txBox="1"/>
          <p:nvPr>
            <p:ph idx="1" type="subTitle"/>
          </p:nvPr>
        </p:nvSpPr>
        <p:spPr>
          <a:xfrm>
            <a:off x="4356738" y="2641964"/>
            <a:ext cx="4045200" cy="94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 name="Google Shape;67;p7"/>
          <p:cNvSpPr/>
          <p:nvPr/>
        </p:nvSpPr>
        <p:spPr>
          <a:xfrm>
            <a:off x="3919565" y="526621"/>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rot="10800000">
            <a:off x="3470531" y="3699699"/>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txBox="1"/>
          <p:nvPr>
            <p:ph type="title"/>
          </p:nvPr>
        </p:nvSpPr>
        <p:spPr>
          <a:xfrm>
            <a:off x="1388100" y="1074525"/>
            <a:ext cx="6367800" cy="230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1" name="Google Shape;71;p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72" name="Google Shape;72;p8"/>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73" name="Google Shape;73;p8"/>
          <p:cNvSpPr/>
          <p:nvPr/>
        </p:nvSpPr>
        <p:spPr>
          <a:xfrm>
            <a:off x="8044073" y="745538"/>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043898" y="11763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479723" y="1176362"/>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043878" y="314654"/>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7615973"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7188048" y="3146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51872" y="352635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421047" y="3095526"/>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405341" y="3526350"/>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txBox="1"/>
          <p:nvPr>
            <p:ph type="title"/>
          </p:nvPr>
        </p:nvSpPr>
        <p:spPr>
          <a:xfrm>
            <a:off x="1431375" y="1097250"/>
            <a:ext cx="4234800" cy="674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9"/>
          <p:cNvSpPr txBox="1"/>
          <p:nvPr>
            <p:ph idx="1" type="subTitle"/>
          </p:nvPr>
        </p:nvSpPr>
        <p:spPr>
          <a:xfrm>
            <a:off x="1599675" y="1984288"/>
            <a:ext cx="4234800" cy="1434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9"/>
          <p:cNvSpPr/>
          <p:nvPr/>
        </p:nvSpPr>
        <p:spPr>
          <a:xfrm>
            <a:off x="7715986" y="5267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151810" y="957575"/>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7715986" y="138839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8151810" y="138839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7716160" y="225013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7678809" y="526633"/>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7715965" y="1819266"/>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7715986" y="2683939"/>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8151810" y="2683939"/>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rot="-5400000">
            <a:off x="344980" y="3782974"/>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rot="-5400000">
            <a:off x="344980" y="3348193"/>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rot="-5400000">
            <a:off x="344980" y="2913412"/>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rot="-5400000">
            <a:off x="345030" y="2913411"/>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9"/>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1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cxnSp>
        <p:nvCxnSpPr>
          <p:cNvPr id="102" name="Google Shape;102;p10"/>
          <p:cNvCxnSpPr/>
          <p:nvPr/>
        </p:nvCxnSpPr>
        <p:spPr>
          <a:xfrm rot="10800000">
            <a:off x="742050" y="4518650"/>
            <a:ext cx="6949500" cy="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0"/>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1pPr>
            <a:lvl2pPr lvl="1">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2pPr>
            <a:lvl3pPr lvl="2">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3pPr>
            <a:lvl4pPr lvl="3">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4pPr>
            <a:lvl5pPr lvl="4">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5pPr>
            <a:lvl6pPr lvl="5">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6pPr>
            <a:lvl7pPr lvl="6">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7pPr>
            <a:lvl8pPr lvl="7">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8pPr>
            <a:lvl9pPr lvl="8">
              <a:lnSpc>
                <a:spcPct val="100000"/>
              </a:lnSpc>
              <a:spcBef>
                <a:spcPts val="0"/>
              </a:spcBef>
              <a:spcAft>
                <a:spcPts val="0"/>
              </a:spcAft>
              <a:buClr>
                <a:schemeClr val="dk1"/>
              </a:buClr>
              <a:buSzPts val="2800"/>
              <a:buFont typeface="Tenor Sans"/>
              <a:buNone/>
              <a:defRPr sz="2800">
                <a:solidFill>
                  <a:schemeClr val="dk1"/>
                </a:solidFill>
                <a:latin typeface="Tenor Sans"/>
                <a:ea typeface="Tenor Sans"/>
                <a:cs typeface="Tenor Sans"/>
                <a:sym typeface="Tenor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
        <p:nvSpPr>
          <p:cNvPr id="8" name="Google Shape;8;p1"/>
          <p:cNvSpPr txBox="1"/>
          <p:nvPr>
            <p:ph idx="12" type="sldNum"/>
          </p:nvPr>
        </p:nvSpPr>
        <p:spPr>
          <a:xfrm>
            <a:off x="8003000" y="4420400"/>
            <a:ext cx="399000" cy="196500"/>
          </a:xfrm>
          <a:prstGeom prst="rect">
            <a:avLst/>
          </a:prstGeom>
          <a:noFill/>
          <a:ln>
            <a:noFill/>
          </a:ln>
        </p:spPr>
        <p:txBody>
          <a:bodyPr anchorCtr="0" anchor="ctr" bIns="91425" lIns="91425" spcFirstLastPara="1" rIns="91425" wrap="square" tIns="91425">
            <a:noAutofit/>
          </a:bodyPr>
          <a:lstStyle>
            <a:lvl1pPr lvl="0" algn="ctr">
              <a:buNone/>
              <a:defRPr sz="1200">
                <a:solidFill>
                  <a:schemeClr val="dk1"/>
                </a:solidFill>
                <a:latin typeface="Quicksand"/>
                <a:ea typeface="Quicksand"/>
                <a:cs typeface="Quicksand"/>
                <a:sym typeface="Quicksand"/>
              </a:defRPr>
            </a:lvl1pPr>
            <a:lvl2pPr lvl="1" algn="ctr">
              <a:buNone/>
              <a:defRPr sz="1200">
                <a:solidFill>
                  <a:schemeClr val="dk1"/>
                </a:solidFill>
                <a:latin typeface="Quicksand"/>
                <a:ea typeface="Quicksand"/>
                <a:cs typeface="Quicksand"/>
                <a:sym typeface="Quicksand"/>
              </a:defRPr>
            </a:lvl2pPr>
            <a:lvl3pPr lvl="2" algn="ctr">
              <a:buNone/>
              <a:defRPr sz="1200">
                <a:solidFill>
                  <a:schemeClr val="dk1"/>
                </a:solidFill>
                <a:latin typeface="Quicksand"/>
                <a:ea typeface="Quicksand"/>
                <a:cs typeface="Quicksand"/>
                <a:sym typeface="Quicksand"/>
              </a:defRPr>
            </a:lvl3pPr>
            <a:lvl4pPr lvl="3" algn="ctr">
              <a:buNone/>
              <a:defRPr sz="1200">
                <a:solidFill>
                  <a:schemeClr val="dk1"/>
                </a:solidFill>
                <a:latin typeface="Quicksand"/>
                <a:ea typeface="Quicksand"/>
                <a:cs typeface="Quicksand"/>
                <a:sym typeface="Quicksand"/>
              </a:defRPr>
            </a:lvl4pPr>
            <a:lvl5pPr lvl="4" algn="ctr">
              <a:buNone/>
              <a:defRPr sz="1200">
                <a:solidFill>
                  <a:schemeClr val="dk1"/>
                </a:solidFill>
                <a:latin typeface="Quicksand"/>
                <a:ea typeface="Quicksand"/>
                <a:cs typeface="Quicksand"/>
                <a:sym typeface="Quicksand"/>
              </a:defRPr>
            </a:lvl5pPr>
            <a:lvl6pPr lvl="5" algn="ctr">
              <a:buNone/>
              <a:defRPr sz="1200">
                <a:solidFill>
                  <a:schemeClr val="dk1"/>
                </a:solidFill>
                <a:latin typeface="Quicksand"/>
                <a:ea typeface="Quicksand"/>
                <a:cs typeface="Quicksand"/>
                <a:sym typeface="Quicksand"/>
              </a:defRPr>
            </a:lvl6pPr>
            <a:lvl7pPr lvl="6" algn="ctr">
              <a:buNone/>
              <a:defRPr sz="1200">
                <a:solidFill>
                  <a:schemeClr val="dk1"/>
                </a:solidFill>
                <a:latin typeface="Quicksand"/>
                <a:ea typeface="Quicksand"/>
                <a:cs typeface="Quicksand"/>
                <a:sym typeface="Quicksand"/>
              </a:defRPr>
            </a:lvl7pPr>
            <a:lvl8pPr lvl="7" algn="ctr">
              <a:buNone/>
              <a:defRPr sz="1200">
                <a:solidFill>
                  <a:schemeClr val="dk1"/>
                </a:solidFill>
                <a:latin typeface="Quicksand"/>
                <a:ea typeface="Quicksand"/>
                <a:cs typeface="Quicksand"/>
                <a:sym typeface="Quicksand"/>
              </a:defRPr>
            </a:lvl8pPr>
            <a:lvl9pPr lvl="8" algn="ctr">
              <a:buNone/>
              <a:defRPr sz="1200">
                <a:solidFill>
                  <a:schemeClr val="dk1"/>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94" name="Shape 394"/>
        <p:cNvGrpSpPr/>
        <p:nvPr/>
      </p:nvGrpSpPr>
      <p:grpSpPr>
        <a:xfrm>
          <a:off x="0" y="0"/>
          <a:ext cx="0" cy="0"/>
          <a:chOff x="0" y="0"/>
          <a:chExt cx="0" cy="0"/>
        </a:xfrm>
      </p:grpSpPr>
      <p:sp>
        <p:nvSpPr>
          <p:cNvPr id="395" name="Google Shape;395;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96" name="Google Shape;396;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UuAzB790USi_VCEvBD6ihC-nnLBIJOK2wDWWHffJms/copy#gid=1654711040"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7.xml"/><Relationship Id="rId7" Type="http://schemas.openxmlformats.org/officeDocument/2006/relationships/slide" Target="/ppt/slides/slide35.xml"/><Relationship Id="rId8" Type="http://schemas.openxmlformats.org/officeDocument/2006/relationships/slide" Target="/ppt/slides/slide39.xml"/><Relationship Id="rId11" Type="http://schemas.openxmlformats.org/officeDocument/2006/relationships/slide" Target="/ppt/slides/slide43.xml"/><Relationship Id="rId10" Type="http://schemas.openxmlformats.org/officeDocument/2006/relationships/slide" Target="/ppt/slides/slide42.xml"/><Relationship Id="rId13" Type="http://schemas.openxmlformats.org/officeDocument/2006/relationships/slide" Target="/ppt/slides/slide44.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s://www.freepik.com/free-photo/census-concept-photographed-town_15035131.htm#page=2&amp;query=freepik%20society&amp;position=42/?utm_source=slidesgo_template&amp;utm_medium=referral-link&amp;utm_campaign=sg_resources&amp;utm_content=freepik" TargetMode="External"/><Relationship Id="rId4" Type="http://schemas.openxmlformats.org/officeDocument/2006/relationships/hyperlink" Target="https://www.freepik.com/free-photo/group-people-city-composition_15035070.htm#page=3&amp;query=freepik%20society&amp;position=43/?utm_source=slidesgo_template&amp;utm_medium=referral-link&amp;utm_campaign=sg_resources&amp;utm_content=freepik" TargetMode="External"/><Relationship Id="rId5" Type="http://schemas.openxmlformats.org/officeDocument/2006/relationships/hyperlink" Target="https://www.freepik.com/free-photo/save-world-protest_14370913.htm#page=2&amp;query=freepik%20demonstration&amp;position=34/?utm_source=slidesgo_template&amp;utm_medium=referral-link&amp;utm_campaign=sg_resources&amp;utm_content=freepik" TargetMode="External"/><Relationship Id="rId6" Type="http://schemas.openxmlformats.org/officeDocument/2006/relationships/hyperlink" Target="https://www.freepik.com/free-photo/close-up-woman-leading-team_12689895.htm#page=1&amp;query=freepik%20leader&amp;position=16/?utm_source=slidesgo_template&amp;utm_medium=referral-link&amp;utm_campaign=sg_resources&amp;utm_content=freepik" TargetMode="External"/><Relationship Id="rId7" Type="http://schemas.openxmlformats.org/officeDocument/2006/relationships/hyperlink" Target="https://www.freepik.com/free-photo/medium-shot-woman-with-stop-message-palm_14371014.htm#page=1&amp;query=freepik%20demonstration&amp;position=9/?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s://www.freepik.com/free-photo/portrait-older-woman-outdoors-city_15442509.htm#page=7&amp;query=FREEPIK%20CITY&amp;position=7/?utm_source=slidesgo_template&amp;utm_medium=referral-link&amp;utm_campaign=sg_resources&amp;utm_content=freepik" TargetMode="External"/><Relationship Id="rId4" Type="http://schemas.openxmlformats.org/officeDocument/2006/relationships/hyperlink" Target="https://www.freepik.com/free-photo/smiley-people-giving-thumbs-up-group-therapy-session_11108581.htm#page=1&amp;query=smiley%20people%20giving%20thumbs&amp;position=0/?utm_source=slidesgo_template&amp;utm_medium=referral-link&amp;utm_campaign=sg_resources&amp;utm_content=freepik" TargetMode="External"/><Relationship Id="rId9" Type="http://schemas.openxmlformats.org/officeDocument/2006/relationships/hyperlink" Target="https://www.freepik.com/free-photo/group-people-city-composition_15094735.htm#page=2&amp;query=freepik%20society&amp;position=16/?utm_source=slidesgo_template&amp;utm_medium=referral-link&amp;utm_campaign=sg_resources&amp;utm_content=freepik" TargetMode="External"/><Relationship Id="rId5" Type="http://schemas.openxmlformats.org/officeDocument/2006/relationships/hyperlink" Target="https://www.freepik.com/free-photo/smiley-people-giving-thumbs-up-group-therapy-session_11108581.htm#page=1&amp;query=smiley%20people%20giving%20thumbs&amp;position=0/?utm_source=slidesgo_template&amp;utm_medium=referral-link&amp;utm_campaign=sg_resources&amp;utm_content=freepik" TargetMode="External"/><Relationship Id="rId6" Type="http://schemas.openxmlformats.org/officeDocument/2006/relationships/hyperlink" Target="https://www.freepik.com/free-photo/smiley-people-giving-thumbs-up-group-therapy-session_11108581.htm#page=1&amp;query=smiley%20people%20giving%20thumbs&amp;position=0/?utm_source=slidesgo_template&amp;utm_medium=referral-link&amp;utm_campaign=sg_resources&amp;utm_content=freepik" TargetMode="External"/><Relationship Id="rId7" Type="http://schemas.openxmlformats.org/officeDocument/2006/relationships/hyperlink" Target="https://www.freepik.com/free-photo/high-angle-teacher-taking-notes_9605688.htm#page=1&amp;query=freepik%20TEACHERS&amp;position=34/?utm_source=slidesgo_template&amp;utm_medium=referral-link&amp;utm_campaign=sg_resources&amp;utm_content=freepik" TargetMode="External"/><Relationship Id="rId8" Type="http://schemas.openxmlformats.org/officeDocument/2006/relationships/hyperlink" Target="https://www.freepik.com/free-photo/senior-professor-with-raised-hand-holding-pen-classroom_4954898.htm#page=3&amp;query=freepik%20MAN%20TEACHERS&amp;position=40/?utm_source=slidesgo_template&amp;utm_medium=referral-link&amp;utm_campaign=sg_resources&amp;utm_content=freepik" TargetMode="External"/><Relationship Id="rId10" Type="http://schemas.openxmlformats.org/officeDocument/2006/relationships/hyperlink" Target="https://www.flaticon.es/packs/high-school-5?word=high%20school&amp;k=1627545342842/?utm_source=slidesgo_template&amp;utm_medium=referral-link&amp;utm_campaign=sg_resources&amp;utm_content=flatic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fonts.google.com/specimen/Tenor+Sans" TargetMode="External"/><Relationship Id="rId4" Type="http://schemas.openxmlformats.org/officeDocument/2006/relationships/hyperlink" Target="https://fonts.google.com/specimen/Quicksan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gif"/><Relationship Id="rId14" Type="http://schemas.openxmlformats.org/officeDocument/2006/relationships/image" Target="../media/image3.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sp>
        <p:nvSpPr>
          <p:cNvPr id="402" name="Google Shape;402;p36"/>
          <p:cNvSpPr txBox="1"/>
          <p:nvPr>
            <p:ph type="ctrTitle"/>
          </p:nvPr>
        </p:nvSpPr>
        <p:spPr>
          <a:xfrm>
            <a:off x="742050" y="1311025"/>
            <a:ext cx="4790700" cy="6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SOCIAL STUDIES</a:t>
            </a:r>
            <a:endParaRPr/>
          </a:p>
        </p:txBody>
      </p:sp>
      <p:sp>
        <p:nvSpPr>
          <p:cNvPr id="403" name="Google Shape;403;p36"/>
          <p:cNvSpPr txBox="1"/>
          <p:nvPr>
            <p:ph idx="1" type="subTitle"/>
          </p:nvPr>
        </p:nvSpPr>
        <p:spPr>
          <a:xfrm>
            <a:off x="1030525" y="4052637"/>
            <a:ext cx="3861900" cy="4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404" name="Google Shape;404;p36"/>
          <p:cNvSpPr txBox="1"/>
          <p:nvPr>
            <p:ph idx="2" type="subTitle"/>
          </p:nvPr>
        </p:nvSpPr>
        <p:spPr>
          <a:xfrm>
            <a:off x="829725" y="2789274"/>
            <a:ext cx="3959100" cy="41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Individuality and Conformity</a:t>
            </a:r>
            <a:endParaRPr/>
          </a:p>
        </p:txBody>
      </p:sp>
      <p:sp>
        <p:nvSpPr>
          <p:cNvPr id="405" name="Google Shape;405;p36"/>
          <p:cNvSpPr/>
          <p:nvPr/>
        </p:nvSpPr>
        <p:spPr>
          <a:xfrm>
            <a:off x="829725" y="4202162"/>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6" name="Google Shape;406;p36"/>
          <p:cNvSpPr/>
          <p:nvPr/>
        </p:nvSpPr>
        <p:spPr>
          <a:xfrm>
            <a:off x="6977850" y="539225"/>
            <a:ext cx="1424400" cy="412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Tenor Sans"/>
                <a:ea typeface="Tenor Sans"/>
                <a:cs typeface="Tenor Sans"/>
                <a:sym typeface="Tenor Sans"/>
              </a:rPr>
              <a:t>9th grade</a:t>
            </a:r>
            <a:endParaRPr sz="900">
              <a:solidFill>
                <a:schemeClr val="dk1"/>
              </a:solidFill>
              <a:latin typeface="Tenor Sans"/>
              <a:ea typeface="Tenor Sans"/>
              <a:cs typeface="Tenor Sans"/>
              <a:sym typeface="Tenor Sans"/>
            </a:endParaRPr>
          </a:p>
        </p:txBody>
      </p:sp>
      <p:sp>
        <p:nvSpPr>
          <p:cNvPr id="407" name="Google Shape;407;p36"/>
          <p:cNvSpPr txBox="1"/>
          <p:nvPr>
            <p:ph idx="3" type="subTitle"/>
          </p:nvPr>
        </p:nvSpPr>
        <p:spPr>
          <a:xfrm>
            <a:off x="742050" y="2042325"/>
            <a:ext cx="4790700" cy="4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Subject For </a:t>
            </a:r>
            <a:r>
              <a:rPr lang="en"/>
              <a:t>High School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5"/>
          <p:cNvSpPr txBox="1"/>
          <p:nvPr>
            <p:ph type="title"/>
          </p:nvPr>
        </p:nvSpPr>
        <p:spPr>
          <a:xfrm>
            <a:off x="742050" y="526625"/>
            <a:ext cx="56505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TYPES OF CONFORMITY</a:t>
            </a:r>
            <a:endParaRPr/>
          </a:p>
        </p:txBody>
      </p:sp>
      <p:sp>
        <p:nvSpPr>
          <p:cNvPr id="549" name="Google Shape;549;p45"/>
          <p:cNvSpPr txBox="1"/>
          <p:nvPr>
            <p:ph idx="1" type="subTitle"/>
          </p:nvPr>
        </p:nvSpPr>
        <p:spPr>
          <a:xfrm>
            <a:off x="759175" y="1594684"/>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Jupiter is </a:t>
            </a:r>
            <a:r>
              <a:rPr lang="en"/>
              <a:t>the biggest planet in the Solar System</a:t>
            </a:r>
            <a:endParaRPr/>
          </a:p>
        </p:txBody>
      </p:sp>
      <p:sp>
        <p:nvSpPr>
          <p:cNvPr id="550" name="Google Shape;550;p4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51" name="Google Shape;551;p45"/>
          <p:cNvSpPr txBox="1"/>
          <p:nvPr>
            <p:ph idx="2" type="subTitle"/>
          </p:nvPr>
        </p:nvSpPr>
        <p:spPr>
          <a:xfrm>
            <a:off x="759175" y="1196100"/>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552" name="Google Shape;552;p45"/>
          <p:cNvSpPr txBox="1"/>
          <p:nvPr>
            <p:ph idx="3" type="subTitle"/>
          </p:nvPr>
        </p:nvSpPr>
        <p:spPr>
          <a:xfrm>
            <a:off x="759175" y="2714331"/>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It</a:t>
            </a:r>
            <a:r>
              <a:rPr lang="en"/>
              <a:t> has a nice name and is the second planet from the Sun</a:t>
            </a:r>
            <a:endParaRPr/>
          </a:p>
        </p:txBody>
      </p:sp>
      <p:sp>
        <p:nvSpPr>
          <p:cNvPr id="553" name="Google Shape;553;p45"/>
          <p:cNvSpPr txBox="1"/>
          <p:nvPr>
            <p:ph idx="4" type="subTitle"/>
          </p:nvPr>
        </p:nvSpPr>
        <p:spPr>
          <a:xfrm>
            <a:off x="759175" y="2315738"/>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554" name="Google Shape;554;p45"/>
          <p:cNvSpPr txBox="1"/>
          <p:nvPr>
            <p:ph idx="5" type="subTitle"/>
          </p:nvPr>
        </p:nvSpPr>
        <p:spPr>
          <a:xfrm>
            <a:off x="759175" y="3833984"/>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555" name="Google Shape;555;p45"/>
          <p:cNvSpPr txBox="1"/>
          <p:nvPr>
            <p:ph idx="6" type="subTitle"/>
          </p:nvPr>
        </p:nvSpPr>
        <p:spPr>
          <a:xfrm>
            <a:off x="759175" y="3435400"/>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556" name="Google Shape;556;p45"/>
          <p:cNvSpPr txBox="1"/>
          <p:nvPr>
            <p:ph idx="7" type="subTitle"/>
          </p:nvPr>
        </p:nvSpPr>
        <p:spPr>
          <a:xfrm>
            <a:off x="4882500" y="1594684"/>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It's the fourth-largest planet by diameter in the Solar System</a:t>
            </a:r>
            <a:endParaRPr/>
          </a:p>
        </p:txBody>
      </p:sp>
      <p:sp>
        <p:nvSpPr>
          <p:cNvPr id="557" name="Google Shape;557;p45"/>
          <p:cNvSpPr txBox="1"/>
          <p:nvPr>
            <p:ph idx="8" type="subTitle"/>
          </p:nvPr>
        </p:nvSpPr>
        <p:spPr>
          <a:xfrm>
            <a:off x="4882500" y="1196100"/>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558" name="Google Shape;558;p45"/>
          <p:cNvSpPr txBox="1"/>
          <p:nvPr>
            <p:ph idx="9" type="subTitle"/>
          </p:nvPr>
        </p:nvSpPr>
        <p:spPr>
          <a:xfrm>
            <a:off x="4882500" y="2714331"/>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a:t>
            </a:r>
            <a:endParaRPr/>
          </a:p>
        </p:txBody>
      </p:sp>
      <p:sp>
        <p:nvSpPr>
          <p:cNvPr id="559" name="Google Shape;559;p45"/>
          <p:cNvSpPr txBox="1"/>
          <p:nvPr>
            <p:ph idx="13" type="subTitle"/>
          </p:nvPr>
        </p:nvSpPr>
        <p:spPr>
          <a:xfrm>
            <a:off x="4882500" y="2315738"/>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560" name="Google Shape;560;p45"/>
          <p:cNvSpPr txBox="1"/>
          <p:nvPr>
            <p:ph idx="14" type="subTitle"/>
          </p:nvPr>
        </p:nvSpPr>
        <p:spPr>
          <a:xfrm>
            <a:off x="4882500" y="3833984"/>
            <a:ext cx="2697000" cy="4857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Saturn is composed mostly of hydrogen and helium</a:t>
            </a:r>
            <a:endParaRPr/>
          </a:p>
        </p:txBody>
      </p:sp>
      <p:sp>
        <p:nvSpPr>
          <p:cNvPr id="561" name="Google Shape;561;p45"/>
          <p:cNvSpPr txBox="1"/>
          <p:nvPr>
            <p:ph idx="15" type="subTitle"/>
          </p:nvPr>
        </p:nvSpPr>
        <p:spPr>
          <a:xfrm>
            <a:off x="4882500" y="3435400"/>
            <a:ext cx="26970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 I A </a:t>
            </a:r>
            <a:r>
              <a:rPr lang="en"/>
              <a:t>CONFORMIST PERSON</a:t>
            </a:r>
            <a:r>
              <a:rPr lang="en"/>
              <a:t>?</a:t>
            </a:r>
            <a:endParaRPr/>
          </a:p>
        </p:txBody>
      </p:sp>
      <p:sp>
        <p:nvSpPr>
          <p:cNvPr id="567" name="Google Shape;567;p4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8" name="Google Shape;568;p46"/>
          <p:cNvSpPr txBox="1"/>
          <p:nvPr/>
        </p:nvSpPr>
        <p:spPr>
          <a:xfrm>
            <a:off x="742050" y="1320175"/>
            <a:ext cx="2004000" cy="74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Do you consider yourself a leader?</a:t>
            </a:r>
            <a:endParaRPr sz="1600">
              <a:solidFill>
                <a:schemeClr val="dk1"/>
              </a:solidFill>
              <a:latin typeface="Quicksand"/>
              <a:ea typeface="Quicksand"/>
              <a:cs typeface="Quicksand"/>
              <a:sym typeface="Quicksand"/>
            </a:endParaRPr>
          </a:p>
        </p:txBody>
      </p:sp>
      <p:sp>
        <p:nvSpPr>
          <p:cNvPr id="569" name="Google Shape;569;p46"/>
          <p:cNvSpPr txBox="1"/>
          <p:nvPr/>
        </p:nvSpPr>
        <p:spPr>
          <a:xfrm>
            <a:off x="1488750" y="2229614"/>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Yes</a:t>
            </a:r>
            <a:endParaRPr b="1">
              <a:solidFill>
                <a:schemeClr val="dk1"/>
              </a:solidFill>
              <a:latin typeface="Quicksand"/>
              <a:ea typeface="Quicksand"/>
              <a:cs typeface="Quicksand"/>
              <a:sym typeface="Quicksand"/>
            </a:endParaRPr>
          </a:p>
        </p:txBody>
      </p:sp>
      <p:sp>
        <p:nvSpPr>
          <p:cNvPr id="570" name="Google Shape;570;p46"/>
          <p:cNvSpPr txBox="1"/>
          <p:nvPr/>
        </p:nvSpPr>
        <p:spPr>
          <a:xfrm>
            <a:off x="2921100" y="1469575"/>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No</a:t>
            </a:r>
            <a:endParaRPr b="1">
              <a:solidFill>
                <a:schemeClr val="dk1"/>
              </a:solidFill>
              <a:latin typeface="Quicksand"/>
              <a:ea typeface="Quicksand"/>
              <a:cs typeface="Quicksand"/>
              <a:sym typeface="Quicksand"/>
            </a:endParaRPr>
          </a:p>
        </p:txBody>
      </p:sp>
      <p:sp>
        <p:nvSpPr>
          <p:cNvPr id="571" name="Google Shape;571;p46"/>
          <p:cNvSpPr txBox="1"/>
          <p:nvPr/>
        </p:nvSpPr>
        <p:spPr>
          <a:xfrm>
            <a:off x="3570025" y="1320175"/>
            <a:ext cx="20040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Quicksand"/>
                <a:ea typeface="Quicksand"/>
                <a:cs typeface="Quicksand"/>
                <a:sym typeface="Quicksand"/>
              </a:rPr>
              <a:t>Would you like to look like the rest?</a:t>
            </a:r>
            <a:endParaRPr sz="1600">
              <a:solidFill>
                <a:schemeClr val="dk1"/>
              </a:solidFill>
              <a:latin typeface="Quicksand"/>
              <a:ea typeface="Quicksand"/>
              <a:cs typeface="Quicksand"/>
              <a:sym typeface="Quicksand"/>
            </a:endParaRPr>
          </a:p>
        </p:txBody>
      </p:sp>
      <p:sp>
        <p:nvSpPr>
          <p:cNvPr id="572" name="Google Shape;572;p46"/>
          <p:cNvSpPr txBox="1"/>
          <p:nvPr/>
        </p:nvSpPr>
        <p:spPr>
          <a:xfrm>
            <a:off x="4316725" y="2229614"/>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No</a:t>
            </a:r>
            <a:endParaRPr b="1">
              <a:solidFill>
                <a:schemeClr val="dk1"/>
              </a:solidFill>
              <a:latin typeface="Quicksand"/>
              <a:ea typeface="Quicksand"/>
              <a:cs typeface="Quicksand"/>
              <a:sym typeface="Quicksand"/>
            </a:endParaRPr>
          </a:p>
        </p:txBody>
      </p:sp>
      <p:sp>
        <p:nvSpPr>
          <p:cNvPr id="573" name="Google Shape;573;p46"/>
          <p:cNvSpPr txBox="1"/>
          <p:nvPr/>
        </p:nvSpPr>
        <p:spPr>
          <a:xfrm>
            <a:off x="742050" y="3692950"/>
            <a:ext cx="2004000" cy="45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Individuality</a:t>
            </a:r>
            <a:endParaRPr sz="2000">
              <a:solidFill>
                <a:schemeClr val="dk1"/>
              </a:solidFill>
              <a:latin typeface="Tenor Sans"/>
              <a:ea typeface="Tenor Sans"/>
              <a:cs typeface="Tenor Sans"/>
              <a:sym typeface="Tenor Sans"/>
            </a:endParaRPr>
          </a:p>
        </p:txBody>
      </p:sp>
      <p:sp>
        <p:nvSpPr>
          <p:cNvPr id="574" name="Google Shape;574;p46"/>
          <p:cNvSpPr txBox="1"/>
          <p:nvPr/>
        </p:nvSpPr>
        <p:spPr>
          <a:xfrm>
            <a:off x="6398000" y="3692947"/>
            <a:ext cx="2004000" cy="450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C</a:t>
            </a:r>
            <a:r>
              <a:rPr lang="en" sz="2000">
                <a:solidFill>
                  <a:schemeClr val="dk1"/>
                </a:solidFill>
                <a:latin typeface="Tenor Sans"/>
                <a:ea typeface="Tenor Sans"/>
                <a:cs typeface="Tenor Sans"/>
                <a:sym typeface="Tenor Sans"/>
              </a:rPr>
              <a:t>onformist</a:t>
            </a:r>
            <a:endParaRPr sz="2000">
              <a:solidFill>
                <a:schemeClr val="dk1"/>
              </a:solidFill>
              <a:latin typeface="Tenor Sans"/>
              <a:ea typeface="Tenor Sans"/>
              <a:cs typeface="Tenor Sans"/>
              <a:sym typeface="Tenor Sans"/>
            </a:endParaRPr>
          </a:p>
        </p:txBody>
      </p:sp>
      <p:sp>
        <p:nvSpPr>
          <p:cNvPr id="575" name="Google Shape;575;p46"/>
          <p:cNvSpPr txBox="1"/>
          <p:nvPr/>
        </p:nvSpPr>
        <p:spPr>
          <a:xfrm>
            <a:off x="7144700" y="1469575"/>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Yes</a:t>
            </a:r>
            <a:endParaRPr b="1">
              <a:solidFill>
                <a:schemeClr val="dk1"/>
              </a:solidFill>
              <a:latin typeface="Quicksand"/>
              <a:ea typeface="Quicksand"/>
              <a:cs typeface="Quicksand"/>
              <a:sym typeface="Quicksand"/>
            </a:endParaRPr>
          </a:p>
        </p:txBody>
      </p:sp>
      <p:sp>
        <p:nvSpPr>
          <p:cNvPr id="576" name="Google Shape;576;p46"/>
          <p:cNvSpPr txBox="1"/>
          <p:nvPr/>
        </p:nvSpPr>
        <p:spPr>
          <a:xfrm>
            <a:off x="6398000" y="2163075"/>
            <a:ext cx="2004000" cy="7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Quicksand"/>
                <a:ea typeface="Quicksand"/>
                <a:cs typeface="Quicksand"/>
                <a:sym typeface="Quicksand"/>
              </a:rPr>
              <a:t>Do you care what others think?</a:t>
            </a:r>
            <a:endParaRPr sz="1600">
              <a:solidFill>
                <a:schemeClr val="dk1"/>
              </a:solidFill>
              <a:latin typeface="Quicksand"/>
              <a:ea typeface="Quicksand"/>
              <a:cs typeface="Quicksand"/>
              <a:sym typeface="Quicksand"/>
            </a:endParaRPr>
          </a:p>
        </p:txBody>
      </p:sp>
      <p:sp>
        <p:nvSpPr>
          <p:cNvPr id="577" name="Google Shape;577;p46"/>
          <p:cNvSpPr txBox="1"/>
          <p:nvPr/>
        </p:nvSpPr>
        <p:spPr>
          <a:xfrm>
            <a:off x="7144688" y="3070813"/>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Yes</a:t>
            </a:r>
            <a:endParaRPr b="1">
              <a:solidFill>
                <a:schemeClr val="dk1"/>
              </a:solidFill>
              <a:latin typeface="Quicksand"/>
              <a:ea typeface="Quicksand"/>
              <a:cs typeface="Quicksand"/>
              <a:sym typeface="Quicksand"/>
            </a:endParaRPr>
          </a:p>
        </p:txBody>
      </p:sp>
      <p:sp>
        <p:nvSpPr>
          <p:cNvPr id="578" name="Google Shape;578;p46"/>
          <p:cNvSpPr txBox="1"/>
          <p:nvPr/>
        </p:nvSpPr>
        <p:spPr>
          <a:xfrm>
            <a:off x="4316713" y="3070813"/>
            <a:ext cx="510600" cy="4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Quicksand"/>
                <a:ea typeface="Quicksand"/>
                <a:cs typeface="Quicksand"/>
                <a:sym typeface="Quicksand"/>
              </a:rPr>
              <a:t>No</a:t>
            </a:r>
            <a:endParaRPr b="1">
              <a:solidFill>
                <a:schemeClr val="dk1"/>
              </a:solidFill>
              <a:latin typeface="Quicksand"/>
              <a:ea typeface="Quicksand"/>
              <a:cs typeface="Quicksand"/>
              <a:sym typeface="Quicksand"/>
            </a:endParaRPr>
          </a:p>
        </p:txBody>
      </p:sp>
      <p:cxnSp>
        <p:nvCxnSpPr>
          <p:cNvPr id="579" name="Google Shape;579;p46"/>
          <p:cNvCxnSpPr>
            <a:stCxn id="576" idx="2"/>
            <a:endCxn id="577" idx="0"/>
          </p:cNvCxnSpPr>
          <p:nvPr/>
        </p:nvCxnSpPr>
        <p:spPr>
          <a:xfrm>
            <a:off x="7400000" y="2912775"/>
            <a:ext cx="0" cy="158100"/>
          </a:xfrm>
          <a:prstGeom prst="straightConnector1">
            <a:avLst/>
          </a:prstGeom>
          <a:noFill/>
          <a:ln cap="flat" cmpd="sng" w="9525">
            <a:solidFill>
              <a:schemeClr val="dk1"/>
            </a:solidFill>
            <a:prstDash val="solid"/>
            <a:round/>
            <a:headEnd len="med" w="med" type="none"/>
            <a:tailEnd len="med" w="med" type="none"/>
          </a:ln>
        </p:spPr>
      </p:cxnSp>
      <p:grpSp>
        <p:nvGrpSpPr>
          <p:cNvPr id="580" name="Google Shape;580;p46"/>
          <p:cNvGrpSpPr/>
          <p:nvPr/>
        </p:nvGrpSpPr>
        <p:grpSpPr>
          <a:xfrm>
            <a:off x="1744050" y="1695025"/>
            <a:ext cx="5655950" cy="2223439"/>
            <a:chOff x="1744050" y="1695025"/>
            <a:chExt cx="5655950" cy="2223439"/>
          </a:xfrm>
        </p:grpSpPr>
        <p:cxnSp>
          <p:nvCxnSpPr>
            <p:cNvPr id="581" name="Google Shape;581;p46"/>
            <p:cNvCxnSpPr>
              <a:stCxn id="570" idx="1"/>
              <a:endCxn id="568" idx="3"/>
            </p:cNvCxnSpPr>
            <p:nvPr/>
          </p:nvCxnSpPr>
          <p:spPr>
            <a:xfrm rot="10800000">
              <a:off x="2745900" y="1695025"/>
              <a:ext cx="175200" cy="0"/>
            </a:xfrm>
            <a:prstGeom prst="straightConnector1">
              <a:avLst/>
            </a:prstGeom>
            <a:noFill/>
            <a:ln cap="flat" cmpd="sng" w="9525">
              <a:solidFill>
                <a:schemeClr val="dk1"/>
              </a:solidFill>
              <a:prstDash val="solid"/>
              <a:round/>
              <a:headEnd len="med" w="med" type="none"/>
              <a:tailEnd len="med" w="med" type="none"/>
            </a:ln>
          </p:spPr>
        </p:cxnSp>
        <p:cxnSp>
          <p:nvCxnSpPr>
            <p:cNvPr id="582" name="Google Shape;582;p46"/>
            <p:cNvCxnSpPr>
              <a:stCxn id="570" idx="3"/>
              <a:endCxn id="571" idx="1"/>
            </p:cNvCxnSpPr>
            <p:nvPr/>
          </p:nvCxnSpPr>
          <p:spPr>
            <a:xfrm>
              <a:off x="3431700" y="1695025"/>
              <a:ext cx="138300" cy="0"/>
            </a:xfrm>
            <a:prstGeom prst="straightConnector1">
              <a:avLst/>
            </a:prstGeom>
            <a:noFill/>
            <a:ln cap="flat" cmpd="sng" w="9525">
              <a:solidFill>
                <a:schemeClr val="dk1"/>
              </a:solidFill>
              <a:prstDash val="solid"/>
              <a:round/>
              <a:headEnd len="med" w="med" type="none"/>
              <a:tailEnd len="med" w="med" type="none"/>
            </a:ln>
          </p:spPr>
        </p:cxnSp>
        <p:cxnSp>
          <p:nvCxnSpPr>
            <p:cNvPr id="583" name="Google Shape;583;p46"/>
            <p:cNvCxnSpPr>
              <a:stCxn id="571" idx="3"/>
              <a:endCxn id="575" idx="1"/>
            </p:cNvCxnSpPr>
            <p:nvPr/>
          </p:nvCxnSpPr>
          <p:spPr>
            <a:xfrm>
              <a:off x="5574025" y="1695025"/>
              <a:ext cx="1570800" cy="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46"/>
            <p:cNvCxnSpPr>
              <a:stCxn id="575" idx="2"/>
            </p:cNvCxnSpPr>
            <p:nvPr/>
          </p:nvCxnSpPr>
          <p:spPr>
            <a:xfrm>
              <a:off x="7400000" y="1920475"/>
              <a:ext cx="0" cy="1239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46"/>
            <p:cNvCxnSpPr>
              <a:stCxn id="576" idx="2"/>
              <a:endCxn id="578" idx="0"/>
            </p:cNvCxnSpPr>
            <p:nvPr/>
          </p:nvCxnSpPr>
          <p:spPr>
            <a:xfrm rot="5400000">
              <a:off x="5906900" y="1577775"/>
              <a:ext cx="158100" cy="2828100"/>
            </a:xfrm>
            <a:prstGeom prst="bentConnector3">
              <a:avLst>
                <a:gd fmla="val 49980" name="adj1"/>
              </a:avLst>
            </a:prstGeom>
            <a:noFill/>
            <a:ln cap="flat" cmpd="sng" w="9525">
              <a:solidFill>
                <a:schemeClr val="dk1"/>
              </a:solidFill>
              <a:prstDash val="solid"/>
              <a:round/>
              <a:headEnd len="med" w="med" type="none"/>
              <a:tailEnd len="med" w="med" type="none"/>
            </a:ln>
          </p:spPr>
        </p:cxnSp>
        <p:cxnSp>
          <p:nvCxnSpPr>
            <p:cNvPr id="586" name="Google Shape;586;p46"/>
            <p:cNvCxnSpPr>
              <a:stCxn id="577" idx="2"/>
              <a:endCxn id="574" idx="0"/>
            </p:cNvCxnSpPr>
            <p:nvPr/>
          </p:nvCxnSpPr>
          <p:spPr>
            <a:xfrm>
              <a:off x="7399988" y="3521713"/>
              <a:ext cx="0" cy="171300"/>
            </a:xfrm>
            <a:prstGeom prst="straightConnector1">
              <a:avLst/>
            </a:prstGeom>
            <a:noFill/>
            <a:ln cap="flat" cmpd="sng" w="9525">
              <a:solidFill>
                <a:schemeClr val="dk1"/>
              </a:solidFill>
              <a:prstDash val="solid"/>
              <a:round/>
              <a:headEnd len="med" w="med" type="none"/>
              <a:tailEnd len="med" w="med" type="none"/>
            </a:ln>
          </p:spPr>
        </p:cxnSp>
        <p:cxnSp>
          <p:nvCxnSpPr>
            <p:cNvPr id="587" name="Google Shape;587;p46"/>
            <p:cNvCxnSpPr>
              <a:stCxn id="571" idx="2"/>
              <a:endCxn id="572" idx="0"/>
            </p:cNvCxnSpPr>
            <p:nvPr/>
          </p:nvCxnSpPr>
          <p:spPr>
            <a:xfrm>
              <a:off x="4572025" y="2069875"/>
              <a:ext cx="0" cy="159600"/>
            </a:xfrm>
            <a:prstGeom prst="straightConnector1">
              <a:avLst/>
            </a:prstGeom>
            <a:noFill/>
            <a:ln cap="flat" cmpd="sng" w="9525">
              <a:solidFill>
                <a:schemeClr val="dk1"/>
              </a:solidFill>
              <a:prstDash val="solid"/>
              <a:round/>
              <a:headEnd len="med" w="med" type="none"/>
              <a:tailEnd len="med" w="med" type="none"/>
            </a:ln>
          </p:spPr>
        </p:cxnSp>
        <p:cxnSp>
          <p:nvCxnSpPr>
            <p:cNvPr id="588" name="Google Shape;588;p46"/>
            <p:cNvCxnSpPr>
              <a:stCxn id="568" idx="2"/>
              <a:endCxn id="569" idx="0"/>
            </p:cNvCxnSpPr>
            <p:nvPr/>
          </p:nvCxnSpPr>
          <p:spPr>
            <a:xfrm>
              <a:off x="1744050" y="2069875"/>
              <a:ext cx="0" cy="159600"/>
            </a:xfrm>
            <a:prstGeom prst="straightConnector1">
              <a:avLst/>
            </a:prstGeom>
            <a:noFill/>
            <a:ln cap="flat" cmpd="sng" w="9525">
              <a:solidFill>
                <a:schemeClr val="dk1"/>
              </a:solidFill>
              <a:prstDash val="solid"/>
              <a:round/>
              <a:headEnd len="med" w="med" type="none"/>
              <a:tailEnd len="med" w="med" type="none"/>
            </a:ln>
          </p:spPr>
        </p:cxnSp>
        <p:cxnSp>
          <p:nvCxnSpPr>
            <p:cNvPr id="589" name="Google Shape;589;p46"/>
            <p:cNvCxnSpPr>
              <a:stCxn id="569" idx="2"/>
              <a:endCxn id="573" idx="0"/>
            </p:cNvCxnSpPr>
            <p:nvPr/>
          </p:nvCxnSpPr>
          <p:spPr>
            <a:xfrm>
              <a:off x="1744050" y="2680514"/>
              <a:ext cx="0" cy="101250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46"/>
            <p:cNvCxnSpPr>
              <a:stCxn id="572" idx="1"/>
              <a:endCxn id="573" idx="3"/>
            </p:cNvCxnSpPr>
            <p:nvPr/>
          </p:nvCxnSpPr>
          <p:spPr>
            <a:xfrm flipH="1">
              <a:off x="2745925" y="2455064"/>
              <a:ext cx="1570800" cy="1463400"/>
            </a:xfrm>
            <a:prstGeom prst="bentConnector3">
              <a:avLst>
                <a:gd fmla="val 49996" name="adj1"/>
              </a:avLst>
            </a:prstGeom>
            <a:noFill/>
            <a:ln cap="flat" cmpd="sng" w="9525">
              <a:solidFill>
                <a:schemeClr val="dk1"/>
              </a:solidFill>
              <a:prstDash val="solid"/>
              <a:round/>
              <a:headEnd len="med" w="med" type="none"/>
              <a:tailEnd len="med" w="med" type="none"/>
            </a:ln>
          </p:spPr>
        </p:cxnSp>
        <p:cxnSp>
          <p:nvCxnSpPr>
            <p:cNvPr id="591" name="Google Shape;591;p46"/>
            <p:cNvCxnSpPr>
              <a:stCxn id="578" idx="1"/>
              <a:endCxn id="573" idx="3"/>
            </p:cNvCxnSpPr>
            <p:nvPr/>
          </p:nvCxnSpPr>
          <p:spPr>
            <a:xfrm flipH="1">
              <a:off x="2745913" y="3296263"/>
              <a:ext cx="1570800" cy="622200"/>
            </a:xfrm>
            <a:prstGeom prst="bentConnector3">
              <a:avLst>
                <a:gd fmla="val 49996" name="adj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97" name="Google Shape;597;p4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1</a:t>
            </a:r>
            <a:endParaRPr/>
          </a:p>
        </p:txBody>
      </p:sp>
      <p:sp>
        <p:nvSpPr>
          <p:cNvPr id="598" name="Google Shape;598;p47"/>
          <p:cNvSpPr txBox="1"/>
          <p:nvPr/>
        </p:nvSpPr>
        <p:spPr>
          <a:xfrm>
            <a:off x="2270700" y="996450"/>
            <a:ext cx="46026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Select the correct answer</a:t>
            </a:r>
            <a:endParaRPr sz="1600">
              <a:solidFill>
                <a:schemeClr val="dk1"/>
              </a:solidFill>
              <a:latin typeface="Tenor Sans"/>
              <a:ea typeface="Tenor Sans"/>
              <a:cs typeface="Tenor Sans"/>
              <a:sym typeface="Tenor Sans"/>
            </a:endParaRPr>
          </a:p>
        </p:txBody>
      </p:sp>
      <p:sp>
        <p:nvSpPr>
          <p:cNvPr id="599" name="Google Shape;599;p47"/>
          <p:cNvSpPr txBox="1"/>
          <p:nvPr>
            <p:ph idx="4294967295" type="subTitle"/>
          </p:nvPr>
        </p:nvSpPr>
        <p:spPr>
          <a:xfrm>
            <a:off x="1437563" y="1679412"/>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Latin word for conformity</a:t>
            </a:r>
            <a:endParaRPr/>
          </a:p>
        </p:txBody>
      </p:sp>
      <p:sp>
        <p:nvSpPr>
          <p:cNvPr id="600" name="Google Shape;600;p47"/>
          <p:cNvSpPr txBox="1"/>
          <p:nvPr>
            <p:ph idx="4294967295" type="subTitle"/>
          </p:nvPr>
        </p:nvSpPr>
        <p:spPr>
          <a:xfrm>
            <a:off x="1762538" y="2045400"/>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Conformare</a:t>
            </a:r>
            <a:endParaRPr b="1"/>
          </a:p>
        </p:txBody>
      </p:sp>
      <p:sp>
        <p:nvSpPr>
          <p:cNvPr id="601" name="Google Shape;601;p47"/>
          <p:cNvSpPr txBox="1"/>
          <p:nvPr>
            <p:ph idx="4294967295" type="subTitle"/>
          </p:nvPr>
        </p:nvSpPr>
        <p:spPr>
          <a:xfrm>
            <a:off x="1762538" y="2352038"/>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Individualitas</a:t>
            </a:r>
            <a:endParaRPr>
              <a:solidFill>
                <a:schemeClr val="dk1"/>
              </a:solidFill>
            </a:endParaRPr>
          </a:p>
        </p:txBody>
      </p:sp>
      <p:sp>
        <p:nvSpPr>
          <p:cNvPr id="602" name="Google Shape;602;p47"/>
          <p:cNvSpPr txBox="1"/>
          <p:nvPr>
            <p:ph idx="4294967295" type="subTitle"/>
          </p:nvPr>
        </p:nvSpPr>
        <p:spPr>
          <a:xfrm>
            <a:off x="1762538" y="2658675"/>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ocietatis</a:t>
            </a:r>
            <a:endParaRPr/>
          </a:p>
        </p:txBody>
      </p:sp>
      <p:sp>
        <p:nvSpPr>
          <p:cNvPr id="603" name="Google Shape;603;p47"/>
          <p:cNvSpPr/>
          <p:nvPr/>
        </p:nvSpPr>
        <p:spPr>
          <a:xfrm>
            <a:off x="1547988" y="2748375"/>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1547988" y="2441738"/>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1547988" y="213510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743538" y="1527612"/>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01</a:t>
            </a:r>
            <a:endParaRPr sz="1600">
              <a:solidFill>
                <a:schemeClr val="dk1"/>
              </a:solidFill>
              <a:latin typeface="Tenor Sans"/>
              <a:ea typeface="Tenor Sans"/>
              <a:cs typeface="Tenor Sans"/>
              <a:sym typeface="Tenor Sans"/>
            </a:endParaRPr>
          </a:p>
        </p:txBody>
      </p:sp>
      <p:sp>
        <p:nvSpPr>
          <p:cNvPr id="607" name="Google Shape;607;p47"/>
          <p:cNvSpPr txBox="1"/>
          <p:nvPr>
            <p:ph idx="4294967295" type="subTitle"/>
          </p:nvPr>
        </p:nvSpPr>
        <p:spPr>
          <a:xfrm>
            <a:off x="1437563" y="3210588"/>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Synonyms of individuality</a:t>
            </a:r>
            <a:endParaRPr/>
          </a:p>
        </p:txBody>
      </p:sp>
      <p:sp>
        <p:nvSpPr>
          <p:cNvPr id="608" name="Google Shape;608;p47"/>
          <p:cNvSpPr txBox="1"/>
          <p:nvPr>
            <p:ph idx="4294967295" type="subTitle"/>
          </p:nvPr>
        </p:nvSpPr>
        <p:spPr>
          <a:xfrm>
            <a:off x="1762538" y="3576525"/>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Obedience</a:t>
            </a:r>
            <a:endParaRPr b="1"/>
          </a:p>
        </p:txBody>
      </p:sp>
      <p:sp>
        <p:nvSpPr>
          <p:cNvPr id="609" name="Google Shape;609;p47"/>
          <p:cNvSpPr txBox="1"/>
          <p:nvPr>
            <p:ph idx="4294967295" type="subTitle"/>
          </p:nvPr>
        </p:nvSpPr>
        <p:spPr>
          <a:xfrm>
            <a:off x="1762538" y="3883163"/>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Identity</a:t>
            </a:r>
            <a:endParaRPr>
              <a:solidFill>
                <a:schemeClr val="dk1"/>
              </a:solidFill>
            </a:endParaRPr>
          </a:p>
        </p:txBody>
      </p:sp>
      <p:sp>
        <p:nvSpPr>
          <p:cNvPr id="610" name="Google Shape;610;p47"/>
          <p:cNvSpPr/>
          <p:nvPr/>
        </p:nvSpPr>
        <p:spPr>
          <a:xfrm>
            <a:off x="1547988" y="397286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7"/>
          <p:cNvSpPr/>
          <p:nvPr/>
        </p:nvSpPr>
        <p:spPr>
          <a:xfrm>
            <a:off x="1547988" y="3666225"/>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2" name="Google Shape;612;p47"/>
          <p:cNvSpPr/>
          <p:nvPr/>
        </p:nvSpPr>
        <p:spPr>
          <a:xfrm>
            <a:off x="743538" y="3058788"/>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02</a:t>
            </a:r>
            <a:endParaRPr sz="1600">
              <a:solidFill>
                <a:schemeClr val="dk1"/>
              </a:solidFill>
              <a:latin typeface="Tenor Sans"/>
              <a:ea typeface="Tenor Sans"/>
              <a:cs typeface="Tenor Sans"/>
              <a:sym typeface="Tenor Sans"/>
            </a:endParaRPr>
          </a:p>
        </p:txBody>
      </p:sp>
      <p:sp>
        <p:nvSpPr>
          <p:cNvPr id="613" name="Google Shape;613;p47"/>
          <p:cNvSpPr txBox="1"/>
          <p:nvPr>
            <p:ph idx="4294967295" type="subTitle"/>
          </p:nvPr>
        </p:nvSpPr>
        <p:spPr>
          <a:xfrm>
            <a:off x="5469488" y="1679412"/>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Synonyms of conformity</a:t>
            </a:r>
            <a:endParaRPr/>
          </a:p>
        </p:txBody>
      </p:sp>
      <p:sp>
        <p:nvSpPr>
          <p:cNvPr id="614" name="Google Shape;614;p47"/>
          <p:cNvSpPr txBox="1"/>
          <p:nvPr>
            <p:ph idx="4294967295" type="subTitle"/>
          </p:nvPr>
        </p:nvSpPr>
        <p:spPr>
          <a:xfrm>
            <a:off x="5794463" y="2716281"/>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Consent</a:t>
            </a:r>
            <a:endParaRPr/>
          </a:p>
        </p:txBody>
      </p:sp>
      <p:sp>
        <p:nvSpPr>
          <p:cNvPr id="615" name="Google Shape;615;p47"/>
          <p:cNvSpPr/>
          <p:nvPr/>
        </p:nvSpPr>
        <p:spPr>
          <a:xfrm>
            <a:off x="5579913" y="2805978"/>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6" name="Google Shape;616;p47"/>
          <p:cNvSpPr/>
          <p:nvPr/>
        </p:nvSpPr>
        <p:spPr>
          <a:xfrm>
            <a:off x="4775438" y="1527612"/>
            <a:ext cx="596100" cy="596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03</a:t>
            </a:r>
            <a:endParaRPr sz="1600">
              <a:solidFill>
                <a:schemeClr val="dk1"/>
              </a:solidFill>
              <a:latin typeface="Tenor Sans"/>
              <a:ea typeface="Tenor Sans"/>
              <a:cs typeface="Tenor Sans"/>
              <a:sym typeface="Tenor Sans"/>
            </a:endParaRPr>
          </a:p>
        </p:txBody>
      </p:sp>
      <p:sp>
        <p:nvSpPr>
          <p:cNvPr id="617" name="Google Shape;617;p47"/>
          <p:cNvSpPr txBox="1"/>
          <p:nvPr>
            <p:ph idx="4294967295" type="subTitle"/>
          </p:nvPr>
        </p:nvSpPr>
        <p:spPr>
          <a:xfrm>
            <a:off x="5794463" y="3085597"/>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Allegiance</a:t>
            </a:r>
            <a:endParaRPr/>
          </a:p>
        </p:txBody>
      </p:sp>
      <p:sp>
        <p:nvSpPr>
          <p:cNvPr id="618" name="Google Shape;618;p47"/>
          <p:cNvSpPr/>
          <p:nvPr/>
        </p:nvSpPr>
        <p:spPr>
          <a:xfrm>
            <a:off x="5579913" y="316917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9" name="Google Shape;619;p47"/>
          <p:cNvSpPr txBox="1"/>
          <p:nvPr>
            <p:ph idx="4294967295" type="subTitle"/>
          </p:nvPr>
        </p:nvSpPr>
        <p:spPr>
          <a:xfrm>
            <a:off x="5794463" y="3440363"/>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Identity</a:t>
            </a:r>
            <a:endParaRPr/>
          </a:p>
        </p:txBody>
      </p:sp>
      <p:sp>
        <p:nvSpPr>
          <p:cNvPr id="620" name="Google Shape;620;p47"/>
          <p:cNvSpPr/>
          <p:nvPr/>
        </p:nvSpPr>
        <p:spPr>
          <a:xfrm>
            <a:off x="5579913" y="3532362"/>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txBox="1"/>
          <p:nvPr>
            <p:ph idx="4294967295" type="subTitle"/>
          </p:nvPr>
        </p:nvSpPr>
        <p:spPr>
          <a:xfrm>
            <a:off x="5794463" y="3805446"/>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Obedience</a:t>
            </a:r>
            <a:endParaRPr/>
          </a:p>
        </p:txBody>
      </p:sp>
      <p:sp>
        <p:nvSpPr>
          <p:cNvPr id="622" name="Google Shape;622;p47"/>
          <p:cNvSpPr/>
          <p:nvPr/>
        </p:nvSpPr>
        <p:spPr>
          <a:xfrm>
            <a:off x="5579913" y="389555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3" name="Google Shape;623;p47"/>
          <p:cNvSpPr txBox="1"/>
          <p:nvPr>
            <p:ph idx="4294967295" type="subTitle"/>
          </p:nvPr>
        </p:nvSpPr>
        <p:spPr>
          <a:xfrm>
            <a:off x="5469488" y="1972138"/>
            <a:ext cx="29310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select multiple answers)</a:t>
            </a:r>
            <a:endParaRPr/>
          </a:p>
        </p:txBody>
      </p:sp>
      <p:sp>
        <p:nvSpPr>
          <p:cNvPr id="624" name="Google Shape;624;p47"/>
          <p:cNvSpPr txBox="1"/>
          <p:nvPr>
            <p:ph idx="4294967295" type="subTitle"/>
          </p:nvPr>
        </p:nvSpPr>
        <p:spPr>
          <a:xfrm>
            <a:off x="5794463" y="2353087"/>
            <a:ext cx="16926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Selfhood</a:t>
            </a:r>
            <a:endParaRPr/>
          </a:p>
        </p:txBody>
      </p:sp>
      <p:sp>
        <p:nvSpPr>
          <p:cNvPr id="625" name="Google Shape;625;p47"/>
          <p:cNvSpPr/>
          <p:nvPr/>
        </p:nvSpPr>
        <p:spPr>
          <a:xfrm>
            <a:off x="5579913" y="2442787"/>
            <a:ext cx="113400" cy="113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48"/>
          <p:cNvSpPr/>
          <p:nvPr/>
        </p:nvSpPr>
        <p:spPr>
          <a:xfrm>
            <a:off x="4429447" y="680438"/>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631" name="Google Shape;631;p4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32" name="Google Shape;632;p48"/>
          <p:cNvSpPr txBox="1"/>
          <p:nvPr>
            <p:ph type="title"/>
          </p:nvPr>
        </p:nvSpPr>
        <p:spPr>
          <a:xfrm flipH="1">
            <a:off x="4353547" y="931238"/>
            <a:ext cx="16602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33" name="Google Shape;633;p48"/>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INDIVIDUALITY</a:t>
            </a:r>
            <a:endParaRPr/>
          </a:p>
        </p:txBody>
      </p:sp>
      <p:sp>
        <p:nvSpPr>
          <p:cNvPr id="634" name="Google Shape;634;p48"/>
          <p:cNvSpPr txBox="1"/>
          <p:nvPr>
            <p:ph idx="1" type="subTitle"/>
          </p:nvPr>
        </p:nvSpPr>
        <p:spPr>
          <a:xfrm>
            <a:off x="4626500" y="3252538"/>
            <a:ext cx="3237000" cy="5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635" name="Google Shape;635;p48"/>
          <p:cNvSpPr/>
          <p:nvPr/>
        </p:nvSpPr>
        <p:spPr>
          <a:xfrm>
            <a:off x="4439825" y="337692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8"/>
          <p:cNvSpPr/>
          <p:nvPr/>
        </p:nvSpPr>
        <p:spPr>
          <a:xfrm>
            <a:off x="14720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8"/>
          <p:cNvSpPr/>
          <p:nvPr/>
        </p:nvSpPr>
        <p:spPr>
          <a:xfrm>
            <a:off x="1907486" y="2261039"/>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8"/>
          <p:cNvSpPr/>
          <p:nvPr/>
        </p:nvSpPr>
        <p:spPr>
          <a:xfrm>
            <a:off x="14720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8"/>
          <p:cNvSpPr/>
          <p:nvPr/>
        </p:nvSpPr>
        <p:spPr>
          <a:xfrm>
            <a:off x="2343310" y="2691863"/>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a:off x="14720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8"/>
          <p:cNvSpPr/>
          <p:nvPr/>
        </p:nvSpPr>
        <p:spPr>
          <a:xfrm>
            <a:off x="1907486" y="312268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8"/>
          <p:cNvSpPr/>
          <p:nvPr/>
        </p:nvSpPr>
        <p:spPr>
          <a:xfrm>
            <a:off x="2343310" y="3122687"/>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8"/>
          <p:cNvSpPr/>
          <p:nvPr/>
        </p:nvSpPr>
        <p:spPr>
          <a:xfrm>
            <a:off x="2343310" y="355357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8"/>
          <p:cNvSpPr/>
          <p:nvPr/>
        </p:nvSpPr>
        <p:spPr>
          <a:xfrm>
            <a:off x="1870309" y="226092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8"/>
          <p:cNvSpPr/>
          <p:nvPr/>
        </p:nvSpPr>
        <p:spPr>
          <a:xfrm>
            <a:off x="1471602" y="3553511"/>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8"/>
          <p:cNvSpPr/>
          <p:nvPr/>
        </p:nvSpPr>
        <p:spPr>
          <a:xfrm rot="5400000">
            <a:off x="1472014" y="554656"/>
            <a:ext cx="244006" cy="244418"/>
          </a:xfrm>
          <a:custGeom>
            <a:rect b="b" l="l" r="r" t="t"/>
            <a:pathLst>
              <a:path extrusionOk="0" h="4155" w="4148">
                <a:moveTo>
                  <a:pt x="2071" y="1"/>
                </a:moveTo>
                <a:cubicBezTo>
                  <a:pt x="925" y="1"/>
                  <a:pt x="0" y="932"/>
                  <a:pt x="0" y="2078"/>
                </a:cubicBezTo>
                <a:cubicBezTo>
                  <a:pt x="0" y="3223"/>
                  <a:pt x="925" y="4154"/>
                  <a:pt x="2071" y="4154"/>
                </a:cubicBezTo>
                <a:cubicBezTo>
                  <a:pt x="3217" y="4154"/>
                  <a:pt x="4148" y="3223"/>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rot="5400000">
            <a:off x="1471838" y="990304"/>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8"/>
          <p:cNvSpPr/>
          <p:nvPr/>
        </p:nvSpPr>
        <p:spPr>
          <a:xfrm>
            <a:off x="2747714" y="2261039"/>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8"/>
          <p:cNvSpPr/>
          <p:nvPr/>
        </p:nvSpPr>
        <p:spPr>
          <a:xfrm>
            <a:off x="2747714" y="2691863"/>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
          <p:cNvSpPr/>
          <p:nvPr/>
        </p:nvSpPr>
        <p:spPr>
          <a:xfrm>
            <a:off x="2747714" y="3122687"/>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8"/>
          <p:cNvSpPr/>
          <p:nvPr/>
        </p:nvSpPr>
        <p:spPr>
          <a:xfrm>
            <a:off x="2747714" y="3553512"/>
            <a:ext cx="244006" cy="244418"/>
          </a:xfrm>
          <a:custGeom>
            <a:rect b="b" l="l" r="r" t="t"/>
            <a:pathLst>
              <a:path extrusionOk="0" h="4155" w="4148">
                <a:moveTo>
                  <a:pt x="2071" y="1"/>
                </a:moveTo>
                <a:cubicBezTo>
                  <a:pt x="925" y="1"/>
                  <a:pt x="0" y="932"/>
                  <a:pt x="0" y="2078"/>
                </a:cubicBezTo>
                <a:cubicBezTo>
                  <a:pt x="0"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49"/>
          <p:cNvSpPr txBox="1"/>
          <p:nvPr>
            <p:ph type="title"/>
          </p:nvPr>
        </p:nvSpPr>
        <p:spPr>
          <a:xfrm>
            <a:off x="5528400" y="415200"/>
            <a:ext cx="2867700" cy="21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
        <p:nvSpPr>
          <p:cNvPr id="657" name="Google Shape;657;p4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58" name="Google Shape;658;p49"/>
          <p:cNvGrpSpPr/>
          <p:nvPr/>
        </p:nvGrpSpPr>
        <p:grpSpPr>
          <a:xfrm>
            <a:off x="5628417" y="2706737"/>
            <a:ext cx="675351" cy="1107300"/>
            <a:chOff x="5628417" y="2706737"/>
            <a:chExt cx="675351" cy="1107300"/>
          </a:xfrm>
        </p:grpSpPr>
        <p:sp>
          <p:nvSpPr>
            <p:cNvPr id="659" name="Google Shape;659;p49"/>
            <p:cNvSpPr/>
            <p:nvPr/>
          </p:nvSpPr>
          <p:spPr>
            <a:xfrm>
              <a:off x="5628417" y="27067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6063197" y="27067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5629587" y="31405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6064367" y="31405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5629587" y="35743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6064367" y="3574337"/>
              <a:ext cx="239400" cy="239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p:nvPr/>
        </p:nvSpPr>
        <p:spPr>
          <a:xfrm>
            <a:off x="1840050" y="2291725"/>
            <a:ext cx="5463900" cy="1149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1" name="Google Shape;671;p50"/>
          <p:cNvSpPr txBox="1"/>
          <p:nvPr>
            <p:ph type="title"/>
          </p:nvPr>
        </p:nvSpPr>
        <p:spPr>
          <a:xfrm>
            <a:off x="1388100" y="1074525"/>
            <a:ext cx="6367800" cy="230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7" name="Google Shape;677;p51"/>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PEOPLE IN THE WORLD</a:t>
            </a:r>
            <a:endParaRPr/>
          </a:p>
        </p:txBody>
      </p:sp>
      <p:sp>
        <p:nvSpPr>
          <p:cNvPr id="678" name="Google Shape;678;p51"/>
          <p:cNvSpPr txBox="1"/>
          <p:nvPr/>
        </p:nvSpPr>
        <p:spPr>
          <a:xfrm>
            <a:off x="6228450" y="1575550"/>
            <a:ext cx="2105700" cy="7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It’s the closest planet to the Sun and the smallest one</a:t>
            </a:r>
            <a:endParaRPr>
              <a:solidFill>
                <a:schemeClr val="dk1"/>
              </a:solidFill>
              <a:latin typeface="Quicksand"/>
              <a:ea typeface="Quicksand"/>
              <a:cs typeface="Quicksand"/>
              <a:sym typeface="Quicksand"/>
            </a:endParaRPr>
          </a:p>
        </p:txBody>
      </p:sp>
      <p:sp>
        <p:nvSpPr>
          <p:cNvPr id="679" name="Google Shape;679;p51"/>
          <p:cNvSpPr txBox="1"/>
          <p:nvPr/>
        </p:nvSpPr>
        <p:spPr>
          <a:xfrm>
            <a:off x="6228460" y="1176813"/>
            <a:ext cx="2105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Individuality</a:t>
            </a:r>
            <a:endParaRPr sz="2000">
              <a:solidFill>
                <a:schemeClr val="dk1"/>
              </a:solidFill>
              <a:latin typeface="Tenor Sans"/>
              <a:ea typeface="Tenor Sans"/>
              <a:cs typeface="Tenor Sans"/>
              <a:sym typeface="Tenor Sans"/>
            </a:endParaRPr>
          </a:p>
        </p:txBody>
      </p:sp>
      <p:sp>
        <p:nvSpPr>
          <p:cNvPr id="680" name="Google Shape;680;p51"/>
          <p:cNvSpPr/>
          <p:nvPr/>
        </p:nvSpPr>
        <p:spPr>
          <a:xfrm>
            <a:off x="5997025" y="1262319"/>
            <a:ext cx="167400" cy="167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txBox="1"/>
          <p:nvPr/>
        </p:nvSpPr>
        <p:spPr>
          <a:xfrm>
            <a:off x="6228450" y="3126725"/>
            <a:ext cx="2105700" cy="7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It was named after the Roman god of wealth and agriculture</a:t>
            </a:r>
            <a:endParaRPr>
              <a:solidFill>
                <a:schemeClr val="dk1"/>
              </a:solidFill>
              <a:latin typeface="Quicksand"/>
              <a:ea typeface="Quicksand"/>
              <a:cs typeface="Quicksand"/>
              <a:sym typeface="Quicksand"/>
            </a:endParaRPr>
          </a:p>
        </p:txBody>
      </p:sp>
      <p:sp>
        <p:nvSpPr>
          <p:cNvPr id="682" name="Google Shape;682;p51"/>
          <p:cNvSpPr txBox="1"/>
          <p:nvPr/>
        </p:nvSpPr>
        <p:spPr>
          <a:xfrm>
            <a:off x="6228460" y="2727988"/>
            <a:ext cx="2105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Conformity</a:t>
            </a:r>
            <a:endParaRPr sz="2000">
              <a:solidFill>
                <a:schemeClr val="dk1"/>
              </a:solidFill>
              <a:latin typeface="Tenor Sans"/>
              <a:ea typeface="Tenor Sans"/>
              <a:cs typeface="Tenor Sans"/>
              <a:sym typeface="Tenor Sans"/>
            </a:endParaRPr>
          </a:p>
        </p:txBody>
      </p:sp>
      <p:sp>
        <p:nvSpPr>
          <p:cNvPr id="683" name="Google Shape;683;p51"/>
          <p:cNvSpPr/>
          <p:nvPr/>
        </p:nvSpPr>
        <p:spPr>
          <a:xfrm>
            <a:off x="5997025" y="2813494"/>
            <a:ext cx="167400" cy="167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txBox="1"/>
          <p:nvPr/>
        </p:nvSpPr>
        <p:spPr>
          <a:xfrm>
            <a:off x="742050" y="3991650"/>
            <a:ext cx="7659900" cy="3384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1200">
                <a:solidFill>
                  <a:schemeClr val="dk1"/>
                </a:solidFill>
                <a:latin typeface="Quicksand Medium"/>
                <a:ea typeface="Quicksand Medium"/>
                <a:cs typeface="Quicksand Medium"/>
                <a:sym typeface="Quicksand Medium"/>
              </a:rPr>
              <a:t> Follow the link in the graph to modify its data and then paste the new one here.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b="1" sz="1200">
              <a:solidFill>
                <a:schemeClr val="dk1"/>
              </a:solidFill>
              <a:latin typeface="Quicksand"/>
              <a:ea typeface="Quicksand"/>
              <a:cs typeface="Quicksand"/>
              <a:sym typeface="Quicksand"/>
            </a:endParaRPr>
          </a:p>
        </p:txBody>
      </p:sp>
      <p:pic>
        <p:nvPicPr>
          <p:cNvPr id="685" name="Google Shape;685;p51" title="Gráfico">
            <a:hlinkClick r:id="rId4"/>
          </p:cNvPr>
          <p:cNvPicPr preferRelativeResize="0"/>
          <p:nvPr/>
        </p:nvPicPr>
        <p:blipFill rotWithShape="1">
          <a:blip r:embed="rId5">
            <a:alphaModFix/>
          </a:blip>
          <a:srcRect b="0" l="0" r="0" t="0"/>
          <a:stretch/>
        </p:blipFill>
        <p:spPr>
          <a:xfrm>
            <a:off x="784850" y="790200"/>
            <a:ext cx="4433451" cy="318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1" name="Google Shape;691;p52"/>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HAVE </a:t>
            </a:r>
            <a:r>
              <a:rPr lang="en"/>
              <a:t>INDIVIDUALITY</a:t>
            </a:r>
            <a:endParaRPr/>
          </a:p>
        </p:txBody>
      </p:sp>
      <p:sp>
        <p:nvSpPr>
          <p:cNvPr id="692" name="Google Shape;692;p52"/>
          <p:cNvSpPr txBox="1"/>
          <p:nvPr/>
        </p:nvSpPr>
        <p:spPr>
          <a:xfrm>
            <a:off x="742050" y="3788066"/>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 is </a:t>
            </a:r>
            <a:r>
              <a:rPr lang="en">
                <a:solidFill>
                  <a:schemeClr val="dk1"/>
                </a:solidFill>
                <a:latin typeface="Quicksand"/>
                <a:ea typeface="Quicksand"/>
                <a:cs typeface="Quicksand"/>
                <a:sym typeface="Quicksand"/>
              </a:rPr>
              <a:t>actually </a:t>
            </a:r>
            <a:r>
              <a:rPr lang="en">
                <a:solidFill>
                  <a:schemeClr val="dk1"/>
                </a:solidFill>
                <a:latin typeface="Quicksand"/>
                <a:ea typeface="Quicksand"/>
                <a:cs typeface="Quicksand"/>
                <a:sym typeface="Quicksand"/>
              </a:rPr>
              <a:t>a cold place</a:t>
            </a:r>
            <a:endParaRPr>
              <a:solidFill>
                <a:schemeClr val="dk1"/>
              </a:solidFill>
              <a:latin typeface="Quicksand"/>
              <a:ea typeface="Quicksand"/>
              <a:cs typeface="Quicksand"/>
              <a:sym typeface="Quicksand"/>
            </a:endParaRPr>
          </a:p>
        </p:txBody>
      </p:sp>
      <p:sp>
        <p:nvSpPr>
          <p:cNvPr id="693" name="Google Shape;693;p52"/>
          <p:cNvSpPr txBox="1"/>
          <p:nvPr/>
        </p:nvSpPr>
        <p:spPr>
          <a:xfrm>
            <a:off x="742050" y="3488716"/>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Mars</a:t>
            </a:r>
            <a:endParaRPr sz="2000">
              <a:solidFill>
                <a:schemeClr val="dk1"/>
              </a:solidFill>
              <a:latin typeface="Tenor Sans"/>
              <a:ea typeface="Tenor Sans"/>
              <a:cs typeface="Tenor Sans"/>
              <a:sym typeface="Tenor Sans"/>
            </a:endParaRPr>
          </a:p>
        </p:txBody>
      </p:sp>
      <p:sp>
        <p:nvSpPr>
          <p:cNvPr id="694" name="Google Shape;694;p52"/>
          <p:cNvSpPr txBox="1"/>
          <p:nvPr/>
        </p:nvSpPr>
        <p:spPr>
          <a:xfrm>
            <a:off x="2634550" y="12887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695" name="Google Shape;695;p52"/>
          <p:cNvSpPr txBox="1"/>
          <p:nvPr/>
        </p:nvSpPr>
        <p:spPr>
          <a:xfrm>
            <a:off x="2634550" y="177687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Venus</a:t>
            </a:r>
            <a:endParaRPr sz="2000">
              <a:solidFill>
                <a:schemeClr val="dk1"/>
              </a:solidFill>
              <a:latin typeface="Tenor Sans"/>
              <a:ea typeface="Tenor Sans"/>
              <a:cs typeface="Tenor Sans"/>
              <a:sym typeface="Tenor Sans"/>
            </a:endParaRPr>
          </a:p>
        </p:txBody>
      </p:sp>
      <p:sp>
        <p:nvSpPr>
          <p:cNvPr id="696" name="Google Shape;696;p52"/>
          <p:cNvSpPr txBox="1"/>
          <p:nvPr/>
        </p:nvSpPr>
        <p:spPr>
          <a:xfrm>
            <a:off x="4527050" y="3788066"/>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697" name="Google Shape;697;p52"/>
          <p:cNvSpPr txBox="1"/>
          <p:nvPr/>
        </p:nvSpPr>
        <p:spPr>
          <a:xfrm>
            <a:off x="4527050" y="3488716"/>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Jupiter</a:t>
            </a:r>
            <a:endParaRPr sz="2000">
              <a:solidFill>
                <a:schemeClr val="dk1"/>
              </a:solidFill>
              <a:latin typeface="Tenor Sans"/>
              <a:ea typeface="Tenor Sans"/>
              <a:cs typeface="Tenor Sans"/>
              <a:sym typeface="Tenor Sans"/>
            </a:endParaRPr>
          </a:p>
        </p:txBody>
      </p:sp>
      <p:sp>
        <p:nvSpPr>
          <p:cNvPr id="698" name="Google Shape;698;p52"/>
          <p:cNvSpPr txBox="1"/>
          <p:nvPr/>
        </p:nvSpPr>
        <p:spPr>
          <a:xfrm>
            <a:off x="6419550" y="12887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699" name="Google Shape;699;p52"/>
          <p:cNvSpPr txBox="1"/>
          <p:nvPr/>
        </p:nvSpPr>
        <p:spPr>
          <a:xfrm>
            <a:off x="6419550" y="177687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Saturn</a:t>
            </a:r>
            <a:endParaRPr sz="2000">
              <a:solidFill>
                <a:schemeClr val="dk1"/>
              </a:solidFill>
              <a:latin typeface="Tenor Sans"/>
              <a:ea typeface="Tenor Sans"/>
              <a:cs typeface="Tenor Sans"/>
              <a:sym typeface="Tenor Sans"/>
            </a:endParaRPr>
          </a:p>
        </p:txBody>
      </p:sp>
      <p:sp>
        <p:nvSpPr>
          <p:cNvPr id="700" name="Google Shape;700;p52"/>
          <p:cNvSpPr/>
          <p:nvPr/>
        </p:nvSpPr>
        <p:spPr>
          <a:xfrm>
            <a:off x="12511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01</a:t>
            </a:r>
            <a:endParaRPr sz="2000">
              <a:solidFill>
                <a:schemeClr val="dk1"/>
              </a:solidFill>
              <a:latin typeface="Tenor Sans"/>
              <a:ea typeface="Tenor Sans"/>
              <a:cs typeface="Tenor Sans"/>
              <a:sym typeface="Tenor Sans"/>
            </a:endParaRPr>
          </a:p>
        </p:txBody>
      </p:sp>
      <p:sp>
        <p:nvSpPr>
          <p:cNvPr id="701" name="Google Shape;701;p52"/>
          <p:cNvSpPr/>
          <p:nvPr/>
        </p:nvSpPr>
        <p:spPr>
          <a:xfrm>
            <a:off x="31436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02</a:t>
            </a:r>
            <a:endParaRPr sz="2000">
              <a:solidFill>
                <a:schemeClr val="dk1"/>
              </a:solidFill>
              <a:latin typeface="Tenor Sans"/>
              <a:ea typeface="Tenor Sans"/>
              <a:cs typeface="Tenor Sans"/>
              <a:sym typeface="Tenor Sans"/>
            </a:endParaRPr>
          </a:p>
        </p:txBody>
      </p:sp>
      <p:sp>
        <p:nvSpPr>
          <p:cNvPr id="702" name="Google Shape;702;p52"/>
          <p:cNvSpPr/>
          <p:nvPr/>
        </p:nvSpPr>
        <p:spPr>
          <a:xfrm>
            <a:off x="50361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03</a:t>
            </a:r>
            <a:endParaRPr sz="2000">
              <a:solidFill>
                <a:schemeClr val="dk1"/>
              </a:solidFill>
              <a:latin typeface="Tenor Sans"/>
              <a:ea typeface="Tenor Sans"/>
              <a:cs typeface="Tenor Sans"/>
              <a:sym typeface="Tenor Sans"/>
            </a:endParaRPr>
          </a:p>
        </p:txBody>
      </p:sp>
      <p:sp>
        <p:nvSpPr>
          <p:cNvPr id="703" name="Google Shape;703;p52"/>
          <p:cNvSpPr/>
          <p:nvPr/>
        </p:nvSpPr>
        <p:spPr>
          <a:xfrm>
            <a:off x="69286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04</a:t>
            </a:r>
            <a:endParaRPr sz="2000">
              <a:solidFill>
                <a:schemeClr val="dk1"/>
              </a:solidFill>
              <a:latin typeface="Tenor Sans"/>
              <a:ea typeface="Tenor Sans"/>
              <a:cs typeface="Tenor Sans"/>
              <a:sym typeface="Tenor Sans"/>
            </a:endParaRPr>
          </a:p>
        </p:txBody>
      </p:sp>
      <p:cxnSp>
        <p:nvCxnSpPr>
          <p:cNvPr id="704" name="Google Shape;704;p52"/>
          <p:cNvCxnSpPr>
            <a:stCxn id="700" idx="6"/>
            <a:endCxn id="701" idx="2"/>
          </p:cNvCxnSpPr>
          <p:nvPr/>
        </p:nvCxnSpPr>
        <p:spPr>
          <a:xfrm>
            <a:off x="20155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05" name="Google Shape;705;p52"/>
          <p:cNvCxnSpPr>
            <a:stCxn id="701" idx="6"/>
            <a:endCxn id="702" idx="2"/>
          </p:cNvCxnSpPr>
          <p:nvPr/>
        </p:nvCxnSpPr>
        <p:spPr>
          <a:xfrm>
            <a:off x="39080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06" name="Google Shape;706;p52"/>
          <p:cNvCxnSpPr>
            <a:stCxn id="702" idx="6"/>
            <a:endCxn id="703" idx="2"/>
          </p:cNvCxnSpPr>
          <p:nvPr/>
        </p:nvCxnSpPr>
        <p:spPr>
          <a:xfrm>
            <a:off x="58005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07" name="Google Shape;707;p52"/>
          <p:cNvCxnSpPr>
            <a:stCxn id="700" idx="4"/>
            <a:endCxn id="693" idx="0"/>
          </p:cNvCxnSpPr>
          <p:nvPr/>
        </p:nvCxnSpPr>
        <p:spPr>
          <a:xfrm>
            <a:off x="1633350" y="3162650"/>
            <a:ext cx="0" cy="326100"/>
          </a:xfrm>
          <a:prstGeom prst="straightConnector1">
            <a:avLst/>
          </a:prstGeom>
          <a:noFill/>
          <a:ln cap="flat" cmpd="sng" w="9525">
            <a:solidFill>
              <a:schemeClr val="dk1"/>
            </a:solidFill>
            <a:prstDash val="solid"/>
            <a:round/>
            <a:headEnd len="med" w="med" type="none"/>
            <a:tailEnd len="med" w="med" type="none"/>
          </a:ln>
        </p:spPr>
      </p:cxnSp>
      <p:cxnSp>
        <p:nvCxnSpPr>
          <p:cNvPr id="708" name="Google Shape;708;p52"/>
          <p:cNvCxnSpPr>
            <a:stCxn id="701" idx="0"/>
            <a:endCxn id="695" idx="2"/>
          </p:cNvCxnSpPr>
          <p:nvPr/>
        </p:nvCxnSpPr>
        <p:spPr>
          <a:xfrm rot="10800000">
            <a:off x="3525850" y="20763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09" name="Google Shape;709;p52"/>
          <p:cNvCxnSpPr>
            <a:stCxn id="702" idx="4"/>
            <a:endCxn id="697" idx="0"/>
          </p:cNvCxnSpPr>
          <p:nvPr/>
        </p:nvCxnSpPr>
        <p:spPr>
          <a:xfrm>
            <a:off x="5418350" y="3162650"/>
            <a:ext cx="0" cy="326100"/>
          </a:xfrm>
          <a:prstGeom prst="straightConnector1">
            <a:avLst/>
          </a:prstGeom>
          <a:noFill/>
          <a:ln cap="flat" cmpd="sng" w="9525">
            <a:solidFill>
              <a:schemeClr val="dk1"/>
            </a:solidFill>
            <a:prstDash val="solid"/>
            <a:round/>
            <a:headEnd len="med" w="med" type="none"/>
            <a:tailEnd len="med" w="med" type="none"/>
          </a:ln>
        </p:spPr>
      </p:cxnSp>
      <p:cxnSp>
        <p:nvCxnSpPr>
          <p:cNvPr id="710" name="Google Shape;710;p52"/>
          <p:cNvCxnSpPr>
            <a:stCxn id="703" idx="0"/>
            <a:endCxn id="699" idx="2"/>
          </p:cNvCxnSpPr>
          <p:nvPr/>
        </p:nvCxnSpPr>
        <p:spPr>
          <a:xfrm rot="10800000">
            <a:off x="7310850" y="20763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11" name="Google Shape;711;p52"/>
          <p:cNvCxnSpPr>
            <a:stCxn id="703" idx="6"/>
          </p:cNvCxnSpPr>
          <p:nvPr/>
        </p:nvCxnSpPr>
        <p:spPr>
          <a:xfrm>
            <a:off x="7693050" y="2780300"/>
            <a:ext cx="1484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17" name="Google Shape;717;p53"/>
          <p:cNvSpPr txBox="1"/>
          <p:nvPr/>
        </p:nvSpPr>
        <p:spPr>
          <a:xfrm>
            <a:off x="742050" y="37836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is the farthest planet</a:t>
            </a:r>
            <a:endParaRPr>
              <a:solidFill>
                <a:schemeClr val="dk1"/>
              </a:solidFill>
              <a:latin typeface="Quicksand"/>
              <a:ea typeface="Quicksand"/>
              <a:cs typeface="Quicksand"/>
              <a:sym typeface="Quicksand"/>
            </a:endParaRPr>
          </a:p>
        </p:txBody>
      </p:sp>
      <p:sp>
        <p:nvSpPr>
          <p:cNvPr id="718" name="Google Shape;718;p53"/>
          <p:cNvSpPr txBox="1"/>
          <p:nvPr/>
        </p:nvSpPr>
        <p:spPr>
          <a:xfrm>
            <a:off x="742050" y="348432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Neptune</a:t>
            </a:r>
            <a:endParaRPr sz="2000">
              <a:solidFill>
                <a:schemeClr val="dk1"/>
              </a:solidFill>
              <a:latin typeface="Tenor Sans"/>
              <a:ea typeface="Tenor Sans"/>
              <a:cs typeface="Tenor Sans"/>
              <a:sym typeface="Tenor Sans"/>
            </a:endParaRPr>
          </a:p>
        </p:txBody>
      </p:sp>
      <p:sp>
        <p:nvSpPr>
          <p:cNvPr id="719" name="Google Shape;719;p53"/>
          <p:cNvSpPr txBox="1"/>
          <p:nvPr/>
        </p:nvSpPr>
        <p:spPr>
          <a:xfrm>
            <a:off x="2634550" y="12887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Pluto is now a dwarf planet</a:t>
            </a:r>
            <a:endParaRPr>
              <a:solidFill>
                <a:schemeClr val="dk1"/>
              </a:solidFill>
              <a:latin typeface="Quicksand"/>
              <a:ea typeface="Quicksand"/>
              <a:cs typeface="Quicksand"/>
              <a:sym typeface="Quicksand"/>
            </a:endParaRPr>
          </a:p>
        </p:txBody>
      </p:sp>
      <p:sp>
        <p:nvSpPr>
          <p:cNvPr id="720" name="Google Shape;720;p53"/>
          <p:cNvSpPr txBox="1"/>
          <p:nvPr/>
        </p:nvSpPr>
        <p:spPr>
          <a:xfrm>
            <a:off x="2634550" y="177687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Pluto</a:t>
            </a:r>
            <a:endParaRPr sz="2000">
              <a:solidFill>
                <a:schemeClr val="dk1"/>
              </a:solidFill>
              <a:latin typeface="Tenor Sans"/>
              <a:ea typeface="Tenor Sans"/>
              <a:cs typeface="Tenor Sans"/>
              <a:sym typeface="Tenor Sans"/>
            </a:endParaRPr>
          </a:p>
        </p:txBody>
      </p:sp>
      <p:sp>
        <p:nvSpPr>
          <p:cNvPr id="721" name="Google Shape;721;p53"/>
          <p:cNvSpPr txBox="1"/>
          <p:nvPr/>
        </p:nvSpPr>
        <p:spPr>
          <a:xfrm>
            <a:off x="4527050" y="37836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 is located in the main asteroid belt</a:t>
            </a:r>
            <a:endParaRPr>
              <a:solidFill>
                <a:schemeClr val="dk1"/>
              </a:solidFill>
              <a:latin typeface="Quicksand"/>
              <a:ea typeface="Quicksand"/>
              <a:cs typeface="Quicksand"/>
              <a:sym typeface="Quicksand"/>
            </a:endParaRPr>
          </a:p>
        </p:txBody>
      </p:sp>
      <p:sp>
        <p:nvSpPr>
          <p:cNvPr id="722" name="Google Shape;722;p53"/>
          <p:cNvSpPr txBox="1"/>
          <p:nvPr/>
        </p:nvSpPr>
        <p:spPr>
          <a:xfrm>
            <a:off x="4527050" y="348432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Ceres</a:t>
            </a:r>
            <a:endParaRPr sz="2000">
              <a:solidFill>
                <a:schemeClr val="dk1"/>
              </a:solidFill>
              <a:latin typeface="Tenor Sans"/>
              <a:ea typeface="Tenor Sans"/>
              <a:cs typeface="Tenor Sans"/>
              <a:sym typeface="Tenor Sans"/>
            </a:endParaRPr>
          </a:p>
        </p:txBody>
      </p:sp>
      <p:sp>
        <p:nvSpPr>
          <p:cNvPr id="723" name="Google Shape;723;p53"/>
          <p:cNvSpPr txBox="1"/>
          <p:nvPr/>
        </p:nvSpPr>
        <p:spPr>
          <a:xfrm>
            <a:off x="6419550" y="1288775"/>
            <a:ext cx="17826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724" name="Google Shape;724;p53"/>
          <p:cNvSpPr txBox="1"/>
          <p:nvPr/>
        </p:nvSpPr>
        <p:spPr>
          <a:xfrm>
            <a:off x="6419550" y="1776875"/>
            <a:ext cx="1782600" cy="2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Mercury</a:t>
            </a:r>
            <a:endParaRPr sz="2000">
              <a:solidFill>
                <a:schemeClr val="dk1"/>
              </a:solidFill>
              <a:latin typeface="Tenor Sans"/>
              <a:ea typeface="Tenor Sans"/>
              <a:cs typeface="Tenor Sans"/>
              <a:sym typeface="Tenor Sans"/>
            </a:endParaRPr>
          </a:p>
        </p:txBody>
      </p:sp>
      <p:sp>
        <p:nvSpPr>
          <p:cNvPr id="725" name="Google Shape;725;p53"/>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 TO  HAVE INDIVIDUALITY</a:t>
            </a:r>
            <a:endParaRPr/>
          </a:p>
        </p:txBody>
      </p:sp>
      <p:sp>
        <p:nvSpPr>
          <p:cNvPr id="726" name="Google Shape;726;p53"/>
          <p:cNvSpPr/>
          <p:nvPr/>
        </p:nvSpPr>
        <p:spPr>
          <a:xfrm>
            <a:off x="12511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05</a:t>
            </a:r>
            <a:endParaRPr sz="2000">
              <a:solidFill>
                <a:schemeClr val="dk1"/>
              </a:solidFill>
              <a:latin typeface="Tenor Sans"/>
              <a:ea typeface="Tenor Sans"/>
              <a:cs typeface="Tenor Sans"/>
              <a:sym typeface="Tenor Sans"/>
            </a:endParaRPr>
          </a:p>
        </p:txBody>
      </p:sp>
      <p:sp>
        <p:nvSpPr>
          <p:cNvPr id="727" name="Google Shape;727;p53"/>
          <p:cNvSpPr/>
          <p:nvPr/>
        </p:nvSpPr>
        <p:spPr>
          <a:xfrm>
            <a:off x="31436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06</a:t>
            </a:r>
            <a:endParaRPr sz="2000">
              <a:solidFill>
                <a:schemeClr val="dk1"/>
              </a:solidFill>
              <a:latin typeface="Tenor Sans"/>
              <a:ea typeface="Tenor Sans"/>
              <a:cs typeface="Tenor Sans"/>
              <a:sym typeface="Tenor Sans"/>
            </a:endParaRPr>
          </a:p>
        </p:txBody>
      </p:sp>
      <p:sp>
        <p:nvSpPr>
          <p:cNvPr id="728" name="Google Shape;728;p53"/>
          <p:cNvSpPr/>
          <p:nvPr/>
        </p:nvSpPr>
        <p:spPr>
          <a:xfrm>
            <a:off x="50361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07</a:t>
            </a:r>
            <a:endParaRPr sz="2000">
              <a:solidFill>
                <a:schemeClr val="dk1"/>
              </a:solidFill>
              <a:latin typeface="Tenor Sans"/>
              <a:ea typeface="Tenor Sans"/>
              <a:cs typeface="Tenor Sans"/>
              <a:sym typeface="Tenor Sans"/>
            </a:endParaRPr>
          </a:p>
        </p:txBody>
      </p:sp>
      <p:sp>
        <p:nvSpPr>
          <p:cNvPr id="729" name="Google Shape;729;p53"/>
          <p:cNvSpPr/>
          <p:nvPr/>
        </p:nvSpPr>
        <p:spPr>
          <a:xfrm>
            <a:off x="6928650" y="2397950"/>
            <a:ext cx="764400" cy="76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08</a:t>
            </a:r>
            <a:endParaRPr sz="2000">
              <a:solidFill>
                <a:schemeClr val="dk1"/>
              </a:solidFill>
              <a:latin typeface="Tenor Sans"/>
              <a:ea typeface="Tenor Sans"/>
              <a:cs typeface="Tenor Sans"/>
              <a:sym typeface="Tenor Sans"/>
            </a:endParaRPr>
          </a:p>
        </p:txBody>
      </p:sp>
      <p:cxnSp>
        <p:nvCxnSpPr>
          <p:cNvPr id="730" name="Google Shape;730;p53"/>
          <p:cNvCxnSpPr>
            <a:stCxn id="726" idx="6"/>
            <a:endCxn id="727" idx="2"/>
          </p:cNvCxnSpPr>
          <p:nvPr/>
        </p:nvCxnSpPr>
        <p:spPr>
          <a:xfrm>
            <a:off x="20155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31" name="Google Shape;731;p53"/>
          <p:cNvCxnSpPr>
            <a:stCxn id="727" idx="6"/>
            <a:endCxn id="728" idx="2"/>
          </p:cNvCxnSpPr>
          <p:nvPr/>
        </p:nvCxnSpPr>
        <p:spPr>
          <a:xfrm>
            <a:off x="39080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32" name="Google Shape;732;p53"/>
          <p:cNvCxnSpPr>
            <a:stCxn id="728" idx="6"/>
            <a:endCxn id="729" idx="2"/>
          </p:cNvCxnSpPr>
          <p:nvPr/>
        </p:nvCxnSpPr>
        <p:spPr>
          <a:xfrm>
            <a:off x="5800550" y="2780300"/>
            <a:ext cx="1128000" cy="0"/>
          </a:xfrm>
          <a:prstGeom prst="straightConnector1">
            <a:avLst/>
          </a:prstGeom>
          <a:noFill/>
          <a:ln cap="flat" cmpd="sng" w="9525">
            <a:solidFill>
              <a:schemeClr val="dk1"/>
            </a:solidFill>
            <a:prstDash val="solid"/>
            <a:round/>
            <a:headEnd len="med" w="med" type="none"/>
            <a:tailEnd len="med" w="med" type="none"/>
          </a:ln>
        </p:spPr>
      </p:cxnSp>
      <p:cxnSp>
        <p:nvCxnSpPr>
          <p:cNvPr id="733" name="Google Shape;733;p53"/>
          <p:cNvCxnSpPr>
            <a:stCxn id="726" idx="4"/>
            <a:endCxn id="718" idx="0"/>
          </p:cNvCxnSpPr>
          <p:nvPr/>
        </p:nvCxnSpPr>
        <p:spPr>
          <a:xfrm>
            <a:off x="1633350" y="31626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34" name="Google Shape;734;p53"/>
          <p:cNvCxnSpPr>
            <a:stCxn id="727" idx="0"/>
            <a:endCxn id="720" idx="2"/>
          </p:cNvCxnSpPr>
          <p:nvPr/>
        </p:nvCxnSpPr>
        <p:spPr>
          <a:xfrm rot="10800000">
            <a:off x="3525850" y="20763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35" name="Google Shape;735;p53"/>
          <p:cNvCxnSpPr>
            <a:stCxn id="728" idx="4"/>
            <a:endCxn id="722" idx="0"/>
          </p:cNvCxnSpPr>
          <p:nvPr/>
        </p:nvCxnSpPr>
        <p:spPr>
          <a:xfrm>
            <a:off x="5418350" y="31626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36" name="Google Shape;736;p53"/>
          <p:cNvCxnSpPr>
            <a:stCxn id="729" idx="0"/>
            <a:endCxn id="724" idx="2"/>
          </p:cNvCxnSpPr>
          <p:nvPr/>
        </p:nvCxnSpPr>
        <p:spPr>
          <a:xfrm rot="10800000">
            <a:off x="7310850" y="2076350"/>
            <a:ext cx="0" cy="321600"/>
          </a:xfrm>
          <a:prstGeom prst="straightConnector1">
            <a:avLst/>
          </a:prstGeom>
          <a:noFill/>
          <a:ln cap="flat" cmpd="sng" w="9525">
            <a:solidFill>
              <a:schemeClr val="dk1"/>
            </a:solidFill>
            <a:prstDash val="solid"/>
            <a:round/>
            <a:headEnd len="med" w="med" type="none"/>
            <a:tailEnd len="med" w="med" type="none"/>
          </a:ln>
        </p:spPr>
      </p:cxnSp>
      <p:cxnSp>
        <p:nvCxnSpPr>
          <p:cNvPr id="737" name="Google Shape;737;p53"/>
          <p:cNvCxnSpPr>
            <a:stCxn id="726" idx="2"/>
          </p:cNvCxnSpPr>
          <p:nvPr/>
        </p:nvCxnSpPr>
        <p:spPr>
          <a:xfrm rot="10800000">
            <a:off x="150" y="2780300"/>
            <a:ext cx="1251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43" name="Google Shape;743;p54"/>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2</a:t>
            </a:r>
            <a:endParaRPr/>
          </a:p>
        </p:txBody>
      </p:sp>
      <p:sp>
        <p:nvSpPr>
          <p:cNvPr id="744" name="Google Shape;744;p54"/>
          <p:cNvSpPr txBox="1"/>
          <p:nvPr/>
        </p:nvSpPr>
        <p:spPr>
          <a:xfrm>
            <a:off x="2270700" y="996450"/>
            <a:ext cx="46026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Answer the following questions</a:t>
            </a:r>
            <a:endParaRPr sz="1600">
              <a:solidFill>
                <a:schemeClr val="dk1"/>
              </a:solidFill>
              <a:latin typeface="Tenor Sans"/>
              <a:ea typeface="Tenor Sans"/>
              <a:cs typeface="Tenor Sans"/>
              <a:sym typeface="Tenor Sans"/>
            </a:endParaRPr>
          </a:p>
        </p:txBody>
      </p:sp>
      <p:sp>
        <p:nvSpPr>
          <p:cNvPr id="745" name="Google Shape;745;p54"/>
          <p:cNvSpPr txBox="1"/>
          <p:nvPr>
            <p:ph idx="4294967295" type="subTitle"/>
          </p:nvPr>
        </p:nvSpPr>
        <p:spPr>
          <a:xfrm>
            <a:off x="955751" y="1745650"/>
            <a:ext cx="31911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enor Sans"/>
                <a:ea typeface="Tenor Sans"/>
                <a:cs typeface="Tenor Sans"/>
                <a:sym typeface="Tenor Sans"/>
              </a:rPr>
              <a:t>Features of Conformity</a:t>
            </a:r>
            <a:endParaRPr sz="1600">
              <a:latin typeface="Tenor Sans"/>
              <a:ea typeface="Tenor Sans"/>
              <a:cs typeface="Tenor Sans"/>
              <a:sym typeface="Tenor Sans"/>
            </a:endParaRPr>
          </a:p>
        </p:txBody>
      </p:sp>
      <p:sp>
        <p:nvSpPr>
          <p:cNvPr id="746" name="Google Shape;746;p54"/>
          <p:cNvSpPr/>
          <p:nvPr/>
        </p:nvSpPr>
        <p:spPr>
          <a:xfrm>
            <a:off x="742038" y="18353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txBox="1"/>
          <p:nvPr>
            <p:ph idx="4294967295" type="subTitle"/>
          </p:nvPr>
        </p:nvSpPr>
        <p:spPr>
          <a:xfrm>
            <a:off x="955750" y="2038626"/>
            <a:ext cx="2931000" cy="7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the answer here</a:t>
            </a:r>
            <a:endParaRPr/>
          </a:p>
        </p:txBody>
      </p:sp>
      <p:grpSp>
        <p:nvGrpSpPr>
          <p:cNvPr id="748" name="Google Shape;748;p54"/>
          <p:cNvGrpSpPr/>
          <p:nvPr/>
        </p:nvGrpSpPr>
        <p:grpSpPr>
          <a:xfrm>
            <a:off x="855575" y="2333575"/>
            <a:ext cx="3027900" cy="428875"/>
            <a:chOff x="855575" y="2333575"/>
            <a:chExt cx="3027900" cy="428875"/>
          </a:xfrm>
        </p:grpSpPr>
        <p:cxnSp>
          <p:nvCxnSpPr>
            <p:cNvPr id="749" name="Google Shape;749;p54"/>
            <p:cNvCxnSpPr/>
            <p:nvPr/>
          </p:nvCxnSpPr>
          <p:spPr>
            <a:xfrm rot="10800000">
              <a:off x="855575" y="2762450"/>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54"/>
            <p:cNvCxnSpPr/>
            <p:nvPr/>
          </p:nvCxnSpPr>
          <p:spPr>
            <a:xfrm rot="10800000">
              <a:off x="855575" y="2333575"/>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54"/>
            <p:cNvCxnSpPr/>
            <p:nvPr/>
          </p:nvCxnSpPr>
          <p:spPr>
            <a:xfrm rot="10800000">
              <a:off x="855575" y="2548013"/>
              <a:ext cx="3027900" cy="0"/>
            </a:xfrm>
            <a:prstGeom prst="straightConnector1">
              <a:avLst/>
            </a:prstGeom>
            <a:noFill/>
            <a:ln cap="flat" cmpd="sng" w="9525">
              <a:solidFill>
                <a:schemeClr val="dk2"/>
              </a:solidFill>
              <a:prstDash val="solid"/>
              <a:round/>
              <a:headEnd len="med" w="med" type="none"/>
              <a:tailEnd len="med" w="med" type="none"/>
            </a:ln>
          </p:spPr>
        </p:cxnSp>
      </p:grpSp>
      <p:sp>
        <p:nvSpPr>
          <p:cNvPr id="752" name="Google Shape;752;p54"/>
          <p:cNvSpPr txBox="1"/>
          <p:nvPr>
            <p:ph idx="4294967295" type="subTitle"/>
          </p:nvPr>
        </p:nvSpPr>
        <p:spPr>
          <a:xfrm>
            <a:off x="955751" y="3089875"/>
            <a:ext cx="31911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enor Sans"/>
                <a:ea typeface="Tenor Sans"/>
                <a:cs typeface="Tenor Sans"/>
                <a:sym typeface="Tenor Sans"/>
              </a:rPr>
              <a:t>Synonym</a:t>
            </a:r>
            <a:r>
              <a:rPr lang="en" sz="1600">
                <a:latin typeface="Tenor Sans"/>
                <a:ea typeface="Tenor Sans"/>
                <a:cs typeface="Tenor Sans"/>
                <a:sym typeface="Tenor Sans"/>
              </a:rPr>
              <a:t>s of a </a:t>
            </a:r>
            <a:r>
              <a:rPr lang="en" sz="1600">
                <a:latin typeface="Tenor Sans"/>
                <a:ea typeface="Tenor Sans"/>
                <a:cs typeface="Tenor Sans"/>
                <a:sym typeface="Tenor Sans"/>
              </a:rPr>
              <a:t>individuality</a:t>
            </a:r>
            <a:endParaRPr sz="1600">
              <a:latin typeface="Tenor Sans"/>
              <a:ea typeface="Tenor Sans"/>
              <a:cs typeface="Tenor Sans"/>
              <a:sym typeface="Tenor Sans"/>
            </a:endParaRPr>
          </a:p>
        </p:txBody>
      </p:sp>
      <p:sp>
        <p:nvSpPr>
          <p:cNvPr id="753" name="Google Shape;753;p54"/>
          <p:cNvSpPr/>
          <p:nvPr/>
        </p:nvSpPr>
        <p:spPr>
          <a:xfrm>
            <a:off x="742038" y="3179575"/>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txBox="1"/>
          <p:nvPr>
            <p:ph idx="4294967295" type="subTitle"/>
          </p:nvPr>
        </p:nvSpPr>
        <p:spPr>
          <a:xfrm>
            <a:off x="955750" y="3382851"/>
            <a:ext cx="2931000" cy="7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the answer here</a:t>
            </a:r>
            <a:endParaRPr/>
          </a:p>
        </p:txBody>
      </p:sp>
      <p:grpSp>
        <p:nvGrpSpPr>
          <p:cNvPr id="755" name="Google Shape;755;p54"/>
          <p:cNvGrpSpPr/>
          <p:nvPr/>
        </p:nvGrpSpPr>
        <p:grpSpPr>
          <a:xfrm>
            <a:off x="855575" y="3677800"/>
            <a:ext cx="3027900" cy="428875"/>
            <a:chOff x="855575" y="3677800"/>
            <a:chExt cx="3027900" cy="428875"/>
          </a:xfrm>
        </p:grpSpPr>
        <p:cxnSp>
          <p:nvCxnSpPr>
            <p:cNvPr id="756" name="Google Shape;756;p54"/>
            <p:cNvCxnSpPr/>
            <p:nvPr/>
          </p:nvCxnSpPr>
          <p:spPr>
            <a:xfrm rot="10800000">
              <a:off x="855575" y="4106675"/>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54"/>
            <p:cNvCxnSpPr/>
            <p:nvPr/>
          </p:nvCxnSpPr>
          <p:spPr>
            <a:xfrm rot="10800000">
              <a:off x="855575" y="3677800"/>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54"/>
            <p:cNvCxnSpPr/>
            <p:nvPr/>
          </p:nvCxnSpPr>
          <p:spPr>
            <a:xfrm rot="10800000">
              <a:off x="855575" y="3892238"/>
              <a:ext cx="3027900" cy="0"/>
            </a:xfrm>
            <a:prstGeom prst="straightConnector1">
              <a:avLst/>
            </a:prstGeom>
            <a:noFill/>
            <a:ln cap="flat" cmpd="sng" w="9525">
              <a:solidFill>
                <a:schemeClr val="dk2"/>
              </a:solidFill>
              <a:prstDash val="solid"/>
              <a:round/>
              <a:headEnd len="med" w="med" type="none"/>
              <a:tailEnd len="med" w="med" type="none"/>
            </a:ln>
          </p:spPr>
        </p:cxnSp>
      </p:grpSp>
      <p:sp>
        <p:nvSpPr>
          <p:cNvPr id="759" name="Google Shape;759;p54"/>
          <p:cNvSpPr txBox="1"/>
          <p:nvPr>
            <p:ph idx="4294967295" type="subTitle"/>
          </p:nvPr>
        </p:nvSpPr>
        <p:spPr>
          <a:xfrm>
            <a:off x="5210901" y="1745650"/>
            <a:ext cx="31911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enor Sans"/>
                <a:ea typeface="Tenor Sans"/>
                <a:cs typeface="Tenor Sans"/>
                <a:sym typeface="Tenor Sans"/>
              </a:rPr>
              <a:t>Individuality vs. Individualism</a:t>
            </a:r>
            <a:endParaRPr sz="1600">
              <a:latin typeface="Tenor Sans"/>
              <a:ea typeface="Tenor Sans"/>
              <a:cs typeface="Tenor Sans"/>
              <a:sym typeface="Tenor Sans"/>
            </a:endParaRPr>
          </a:p>
        </p:txBody>
      </p:sp>
      <p:sp>
        <p:nvSpPr>
          <p:cNvPr id="760" name="Google Shape;760;p54"/>
          <p:cNvSpPr/>
          <p:nvPr/>
        </p:nvSpPr>
        <p:spPr>
          <a:xfrm>
            <a:off x="4997188" y="18353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txBox="1"/>
          <p:nvPr>
            <p:ph idx="4294967295" type="subTitle"/>
          </p:nvPr>
        </p:nvSpPr>
        <p:spPr>
          <a:xfrm>
            <a:off x="5210900" y="2038626"/>
            <a:ext cx="2931000" cy="7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the answer here</a:t>
            </a:r>
            <a:endParaRPr/>
          </a:p>
        </p:txBody>
      </p:sp>
      <p:grpSp>
        <p:nvGrpSpPr>
          <p:cNvPr id="762" name="Google Shape;762;p54"/>
          <p:cNvGrpSpPr/>
          <p:nvPr/>
        </p:nvGrpSpPr>
        <p:grpSpPr>
          <a:xfrm>
            <a:off x="5110725" y="2333575"/>
            <a:ext cx="3027900" cy="428875"/>
            <a:chOff x="5110725" y="2333575"/>
            <a:chExt cx="3027900" cy="428875"/>
          </a:xfrm>
        </p:grpSpPr>
        <p:cxnSp>
          <p:nvCxnSpPr>
            <p:cNvPr id="763" name="Google Shape;763;p54"/>
            <p:cNvCxnSpPr/>
            <p:nvPr/>
          </p:nvCxnSpPr>
          <p:spPr>
            <a:xfrm rot="10800000">
              <a:off x="5110725" y="2762450"/>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54"/>
            <p:cNvCxnSpPr/>
            <p:nvPr/>
          </p:nvCxnSpPr>
          <p:spPr>
            <a:xfrm rot="10800000">
              <a:off x="5110725" y="2333575"/>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65" name="Google Shape;765;p54"/>
            <p:cNvCxnSpPr/>
            <p:nvPr/>
          </p:nvCxnSpPr>
          <p:spPr>
            <a:xfrm rot="10800000">
              <a:off x="5110725" y="2548013"/>
              <a:ext cx="3027900" cy="0"/>
            </a:xfrm>
            <a:prstGeom prst="straightConnector1">
              <a:avLst/>
            </a:prstGeom>
            <a:noFill/>
            <a:ln cap="flat" cmpd="sng" w="9525">
              <a:solidFill>
                <a:schemeClr val="dk2"/>
              </a:solidFill>
              <a:prstDash val="solid"/>
              <a:round/>
              <a:headEnd len="med" w="med" type="none"/>
              <a:tailEnd len="med" w="med" type="none"/>
            </a:ln>
          </p:spPr>
        </p:cxnSp>
      </p:grpSp>
      <p:sp>
        <p:nvSpPr>
          <p:cNvPr id="766" name="Google Shape;766;p54"/>
          <p:cNvSpPr txBox="1"/>
          <p:nvPr>
            <p:ph idx="4294967295" type="subTitle"/>
          </p:nvPr>
        </p:nvSpPr>
        <p:spPr>
          <a:xfrm>
            <a:off x="5210901" y="3089875"/>
            <a:ext cx="3191100" cy="29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enor Sans"/>
                <a:ea typeface="Tenor Sans"/>
                <a:cs typeface="Tenor Sans"/>
                <a:sym typeface="Tenor Sans"/>
              </a:rPr>
              <a:t>Types of </a:t>
            </a:r>
            <a:r>
              <a:rPr lang="en" sz="1600">
                <a:latin typeface="Tenor Sans"/>
                <a:ea typeface="Tenor Sans"/>
                <a:cs typeface="Tenor Sans"/>
                <a:sym typeface="Tenor Sans"/>
              </a:rPr>
              <a:t>Conformity</a:t>
            </a:r>
            <a:endParaRPr sz="1600">
              <a:latin typeface="Tenor Sans"/>
              <a:ea typeface="Tenor Sans"/>
              <a:cs typeface="Tenor Sans"/>
              <a:sym typeface="Tenor Sans"/>
            </a:endParaRPr>
          </a:p>
        </p:txBody>
      </p:sp>
      <p:sp>
        <p:nvSpPr>
          <p:cNvPr id="767" name="Google Shape;767;p54"/>
          <p:cNvSpPr/>
          <p:nvPr/>
        </p:nvSpPr>
        <p:spPr>
          <a:xfrm>
            <a:off x="4997188" y="3179575"/>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txBox="1"/>
          <p:nvPr>
            <p:ph idx="4294967295" type="subTitle"/>
          </p:nvPr>
        </p:nvSpPr>
        <p:spPr>
          <a:xfrm>
            <a:off x="5210900" y="3382851"/>
            <a:ext cx="2931000" cy="74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the answer here</a:t>
            </a:r>
            <a:endParaRPr/>
          </a:p>
        </p:txBody>
      </p:sp>
      <p:grpSp>
        <p:nvGrpSpPr>
          <p:cNvPr id="769" name="Google Shape;769;p54"/>
          <p:cNvGrpSpPr/>
          <p:nvPr/>
        </p:nvGrpSpPr>
        <p:grpSpPr>
          <a:xfrm>
            <a:off x="5110725" y="3677800"/>
            <a:ext cx="3027900" cy="428875"/>
            <a:chOff x="5110725" y="3677800"/>
            <a:chExt cx="3027900" cy="428875"/>
          </a:xfrm>
        </p:grpSpPr>
        <p:cxnSp>
          <p:nvCxnSpPr>
            <p:cNvPr id="770" name="Google Shape;770;p54"/>
            <p:cNvCxnSpPr/>
            <p:nvPr/>
          </p:nvCxnSpPr>
          <p:spPr>
            <a:xfrm rot="10800000">
              <a:off x="5110725" y="3677800"/>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54"/>
            <p:cNvCxnSpPr/>
            <p:nvPr/>
          </p:nvCxnSpPr>
          <p:spPr>
            <a:xfrm rot="10800000">
              <a:off x="5110725" y="3892238"/>
              <a:ext cx="3027900" cy="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54"/>
            <p:cNvCxnSpPr/>
            <p:nvPr/>
          </p:nvCxnSpPr>
          <p:spPr>
            <a:xfrm rot="10800000">
              <a:off x="5110725" y="4106675"/>
              <a:ext cx="30279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idx="1" type="body"/>
          </p:nvPr>
        </p:nvSpPr>
        <p:spPr>
          <a:xfrm>
            <a:off x="742050" y="991500"/>
            <a:ext cx="7659900" cy="342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1000"/>
              </a:spcBef>
              <a:spcAft>
                <a:spcPts val="0"/>
              </a:spcAft>
              <a:buSzPts val="1200"/>
              <a:buAutoNum type="arabicPeriod"/>
            </a:pPr>
            <a:r>
              <a:rPr lang="en"/>
              <a:t>A slide structure based on a multi-purpose presentation for education,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b="1" lang="en"/>
              <a:t>s</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 and final slides with:</a:t>
            </a:r>
            <a:endParaRPr/>
          </a:p>
          <a:p>
            <a:pPr indent="-304800" lvl="0" marL="914400" rtl="0" algn="l">
              <a:spcBef>
                <a:spcPts val="0"/>
              </a:spcBef>
              <a:spcAft>
                <a:spcPts val="0"/>
              </a:spcAft>
              <a:buSzPts val="1200"/>
              <a:buAutoNum type="arabicPeriod"/>
            </a:pPr>
            <a:r>
              <a:rPr lang="en"/>
              <a:t>The </a:t>
            </a:r>
            <a:r>
              <a:rPr b="1" lang="en">
                <a:solidFill>
                  <a:schemeClr val="hlink"/>
                </a:solidFill>
                <a:uFill>
                  <a:noFill/>
                </a:uFill>
                <a:hlinkClick action="ppaction://hlinksldjump" r:id="rId10"/>
              </a:rPr>
              <a:t>fonts and colors</a:t>
            </a:r>
            <a:r>
              <a:rPr lang="en"/>
              <a:t> used in the template.</a:t>
            </a:r>
            <a:endParaRPr/>
          </a:p>
          <a:p>
            <a:pPr indent="-304800" lvl="0" marL="914400" rtl="0" algn="l">
              <a:spcBef>
                <a:spcPts val="0"/>
              </a:spcBef>
              <a:spcAft>
                <a:spcPts val="0"/>
              </a:spcAft>
              <a:buSzPts val="1200"/>
              <a:buAutoNum type="arabicPeriod"/>
            </a:pPr>
            <a:r>
              <a:rPr lang="en"/>
              <a:t>A </a:t>
            </a:r>
            <a:r>
              <a:rPr b="1" lang="en">
                <a:solidFill>
                  <a:schemeClr val="hlink"/>
                </a:solidFill>
                <a:uFill>
                  <a:noFill/>
                </a:uFill>
                <a:hlinkClick action="ppaction://hlinksldjump" r:id="rId11"/>
              </a:rPr>
              <a:t>selection of illustrations</a:t>
            </a:r>
            <a:r>
              <a:rPr lang="en"/>
              <a:t>. You can also customize and animate them as you wish with the online editor. Visit</a:t>
            </a:r>
            <a:r>
              <a:rPr b="1" lang="en"/>
              <a:t> </a:t>
            </a:r>
            <a:r>
              <a:rPr b="1" lang="en">
                <a:uFill>
                  <a:noFill/>
                </a:uFill>
                <a:hlinkClick r:id="rId12"/>
              </a:rPr>
              <a:t>Storyset</a:t>
            </a:r>
            <a:r>
              <a:rPr lang="en"/>
              <a:t> to find more. </a:t>
            </a:r>
            <a:endParaRPr/>
          </a:p>
          <a:p>
            <a:pPr indent="-304800" lvl="0" marL="914400" rtl="0" algn="l">
              <a:spcBef>
                <a:spcPts val="0"/>
              </a:spcBef>
              <a:spcAft>
                <a:spcPts val="0"/>
              </a:spcAft>
              <a:buSzPts val="1200"/>
              <a:buAutoNum type="arabicPeriod"/>
            </a:pPr>
            <a:r>
              <a:rPr lang="en"/>
              <a:t>More </a:t>
            </a:r>
            <a:r>
              <a:rPr b="1" lang="en">
                <a:solidFill>
                  <a:schemeClr val="hlink"/>
                </a:solidFill>
                <a:uFill>
                  <a:noFill/>
                </a:uFill>
                <a:hlinkClick action="ppaction://hlinksldjump" r:id="rId13"/>
              </a:rPr>
              <a:t>infographic resources</a:t>
            </a:r>
            <a:r>
              <a:rPr lang="en"/>
              <a:t>, whose size and color can be edited. </a:t>
            </a:r>
            <a:endParaRPr/>
          </a:p>
          <a:p>
            <a:pPr indent="-304800" lvl="0" marL="914400" rtl="0" algn="l">
              <a:spcBef>
                <a:spcPts val="0"/>
              </a:spcBef>
              <a:spcAft>
                <a:spcPts val="0"/>
              </a:spcAft>
              <a:buSzPts val="1200"/>
              <a:buAutoNum type="arabicPeriod"/>
            </a:pPr>
            <a:r>
              <a:rPr lang="en"/>
              <a:t>Sets of </a:t>
            </a:r>
            <a:r>
              <a:rPr b="1" lang="en">
                <a:solidFill>
                  <a:schemeClr val="hlink"/>
                </a:solidFill>
                <a:uFill>
                  <a:noFill/>
                </a:uFill>
                <a:hlinkClick action="ppaction://hlinksldjump" r:id="rId14"/>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0"/>
              </a:spcAft>
              <a:buNone/>
            </a:pPr>
            <a:r>
              <a:rPr lang="en"/>
              <a:t>You can delete this slide when you’re done editing the presentation.</a:t>
            </a:r>
            <a:endParaRPr/>
          </a:p>
        </p:txBody>
      </p:sp>
      <p:sp>
        <p:nvSpPr>
          <p:cNvPr id="413" name="Google Shape;413;p3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4" name="Google Shape;414;p37"/>
          <p:cNvSpPr txBox="1"/>
          <p:nvPr>
            <p:ph type="title"/>
          </p:nvPr>
        </p:nvSpPr>
        <p:spPr>
          <a:xfrm>
            <a:off x="742050" y="526625"/>
            <a:ext cx="61221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78" name="Google Shape;778;p55"/>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500"/>
              <a:t>DIFFERENCE</a:t>
            </a:r>
            <a:endParaRPr sz="3500"/>
          </a:p>
        </p:txBody>
      </p:sp>
      <p:sp>
        <p:nvSpPr>
          <p:cNvPr id="779" name="Google Shape;779;p55"/>
          <p:cNvSpPr txBox="1"/>
          <p:nvPr>
            <p:ph type="title"/>
          </p:nvPr>
        </p:nvSpPr>
        <p:spPr>
          <a:xfrm flipH="1">
            <a:off x="2945400" y="931238"/>
            <a:ext cx="15753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80" name="Google Shape;780;p55"/>
          <p:cNvSpPr txBox="1"/>
          <p:nvPr>
            <p:ph idx="1" type="subTitle"/>
          </p:nvPr>
        </p:nvSpPr>
        <p:spPr>
          <a:xfrm>
            <a:off x="1058571" y="3252550"/>
            <a:ext cx="3233400" cy="583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781" name="Google Shape;781;p55"/>
          <p:cNvSpPr/>
          <p:nvPr/>
        </p:nvSpPr>
        <p:spPr>
          <a:xfrm>
            <a:off x="7766732" y="7135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5"/>
          <p:cNvSpPr/>
          <p:nvPr/>
        </p:nvSpPr>
        <p:spPr>
          <a:xfrm>
            <a:off x="6905024" y="7135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5"/>
          <p:cNvSpPr/>
          <p:nvPr/>
        </p:nvSpPr>
        <p:spPr>
          <a:xfrm>
            <a:off x="6867495" y="713492"/>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5"/>
          <p:cNvSpPr/>
          <p:nvPr/>
        </p:nvSpPr>
        <p:spPr>
          <a:xfrm>
            <a:off x="7332473" y="2261066"/>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5"/>
          <p:cNvSpPr/>
          <p:nvPr/>
        </p:nvSpPr>
        <p:spPr>
          <a:xfrm>
            <a:off x="7768298" y="2691862"/>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5"/>
          <p:cNvSpPr/>
          <p:nvPr/>
        </p:nvSpPr>
        <p:spPr>
          <a:xfrm>
            <a:off x="7332473" y="312268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5"/>
          <p:cNvSpPr/>
          <p:nvPr/>
        </p:nvSpPr>
        <p:spPr>
          <a:xfrm>
            <a:off x="7768298" y="3122687"/>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5"/>
          <p:cNvSpPr/>
          <p:nvPr/>
        </p:nvSpPr>
        <p:spPr>
          <a:xfrm>
            <a:off x="7768298" y="355357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5"/>
          <p:cNvSpPr/>
          <p:nvPr/>
        </p:nvSpPr>
        <p:spPr>
          <a:xfrm>
            <a:off x="7295297" y="2260921"/>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5"/>
          <p:cNvSpPr/>
          <p:nvPr/>
        </p:nvSpPr>
        <p:spPr>
          <a:xfrm>
            <a:off x="6896590" y="3553511"/>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5"/>
          <p:cNvSpPr/>
          <p:nvPr/>
        </p:nvSpPr>
        <p:spPr>
          <a:xfrm>
            <a:off x="6896648" y="312268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5"/>
          <p:cNvSpPr/>
          <p:nvPr/>
        </p:nvSpPr>
        <p:spPr>
          <a:xfrm>
            <a:off x="6896648" y="26918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5"/>
          <p:cNvSpPr/>
          <p:nvPr/>
        </p:nvSpPr>
        <p:spPr>
          <a:xfrm>
            <a:off x="6896648" y="226103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5"/>
          <p:cNvSpPr/>
          <p:nvPr/>
        </p:nvSpPr>
        <p:spPr>
          <a:xfrm>
            <a:off x="2978825" y="680413"/>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5" name="Google Shape;795;p55"/>
          <p:cNvSpPr/>
          <p:nvPr/>
        </p:nvSpPr>
        <p:spPr>
          <a:xfrm>
            <a:off x="4369396" y="337692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01" name="Google Shape;801;p56"/>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NDIVIDUALITY PERCENTAGES</a:t>
            </a:r>
            <a:endParaRPr/>
          </a:p>
        </p:txBody>
      </p:sp>
      <p:sp>
        <p:nvSpPr>
          <p:cNvPr id="802" name="Google Shape;802;p56"/>
          <p:cNvSpPr/>
          <p:nvPr/>
        </p:nvSpPr>
        <p:spPr>
          <a:xfrm rot="5400000">
            <a:off x="2003125" y="3043255"/>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3" name="Google Shape;803;p56"/>
          <p:cNvSpPr/>
          <p:nvPr/>
        </p:nvSpPr>
        <p:spPr>
          <a:xfrm rot="5400000">
            <a:off x="2003125"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4" name="Google Shape;804;p56"/>
          <p:cNvSpPr/>
          <p:nvPr/>
        </p:nvSpPr>
        <p:spPr>
          <a:xfrm rot="5400000">
            <a:off x="1722904"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5" name="Google Shape;805;p56"/>
          <p:cNvSpPr/>
          <p:nvPr/>
        </p:nvSpPr>
        <p:spPr>
          <a:xfrm rot="5400000">
            <a:off x="1722904"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6" name="Google Shape;806;p56"/>
          <p:cNvSpPr/>
          <p:nvPr/>
        </p:nvSpPr>
        <p:spPr>
          <a:xfrm rot="5400000">
            <a:off x="1442684"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7" name="Google Shape;807;p56"/>
          <p:cNvSpPr/>
          <p:nvPr/>
        </p:nvSpPr>
        <p:spPr>
          <a:xfrm rot="5400000">
            <a:off x="1442684"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8" name="Google Shape;808;p56"/>
          <p:cNvSpPr/>
          <p:nvPr/>
        </p:nvSpPr>
        <p:spPr>
          <a:xfrm rot="5400000">
            <a:off x="1162463"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09" name="Google Shape;809;p56"/>
          <p:cNvSpPr/>
          <p:nvPr/>
        </p:nvSpPr>
        <p:spPr>
          <a:xfrm rot="5400000">
            <a:off x="1162463"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0" name="Google Shape;810;p56"/>
          <p:cNvSpPr/>
          <p:nvPr/>
        </p:nvSpPr>
        <p:spPr>
          <a:xfrm rot="5400000">
            <a:off x="882242"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1" name="Google Shape;811;p56"/>
          <p:cNvSpPr/>
          <p:nvPr/>
        </p:nvSpPr>
        <p:spPr>
          <a:xfrm rot="5400000">
            <a:off x="882242"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2" name="Google Shape;812;p56"/>
          <p:cNvSpPr txBox="1"/>
          <p:nvPr/>
        </p:nvSpPr>
        <p:spPr>
          <a:xfrm>
            <a:off x="747775" y="1911262"/>
            <a:ext cx="2105700" cy="9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Mercury is the closest planet to the Sun and the smallest </a:t>
            </a:r>
            <a:r>
              <a:rPr lang="en">
                <a:solidFill>
                  <a:schemeClr val="dk1"/>
                </a:solidFill>
                <a:latin typeface="Quicksand"/>
                <a:ea typeface="Quicksand"/>
                <a:cs typeface="Quicksand"/>
                <a:sym typeface="Quicksand"/>
              </a:rPr>
              <a:t>one </a:t>
            </a:r>
            <a:r>
              <a:rPr lang="en">
                <a:solidFill>
                  <a:schemeClr val="dk1"/>
                </a:solidFill>
                <a:latin typeface="Quicksand"/>
                <a:ea typeface="Quicksand"/>
                <a:cs typeface="Quicksand"/>
                <a:sym typeface="Quicksand"/>
              </a:rPr>
              <a:t>in the Solar System </a:t>
            </a:r>
            <a:endParaRPr>
              <a:solidFill>
                <a:schemeClr val="dk1"/>
              </a:solidFill>
              <a:latin typeface="Quicksand"/>
              <a:ea typeface="Quicksand"/>
              <a:cs typeface="Quicksand"/>
              <a:sym typeface="Quicksand"/>
            </a:endParaRPr>
          </a:p>
        </p:txBody>
      </p:sp>
      <p:sp>
        <p:nvSpPr>
          <p:cNvPr id="813" name="Google Shape;813;p56"/>
          <p:cNvSpPr txBox="1"/>
          <p:nvPr/>
        </p:nvSpPr>
        <p:spPr>
          <a:xfrm>
            <a:off x="747785" y="1512525"/>
            <a:ext cx="2105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Mercury</a:t>
            </a:r>
            <a:endParaRPr sz="2000">
              <a:solidFill>
                <a:schemeClr val="dk1"/>
              </a:solidFill>
              <a:latin typeface="Tenor Sans"/>
              <a:ea typeface="Tenor Sans"/>
              <a:cs typeface="Tenor Sans"/>
              <a:sym typeface="Tenor Sans"/>
            </a:endParaRPr>
          </a:p>
        </p:txBody>
      </p:sp>
      <p:sp>
        <p:nvSpPr>
          <p:cNvPr id="814" name="Google Shape;814;p56"/>
          <p:cNvSpPr/>
          <p:nvPr/>
        </p:nvSpPr>
        <p:spPr>
          <a:xfrm>
            <a:off x="2283350" y="3043250"/>
            <a:ext cx="675000" cy="43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40%</a:t>
            </a:r>
            <a:endParaRPr sz="1600">
              <a:solidFill>
                <a:schemeClr val="dk1"/>
              </a:solidFill>
              <a:latin typeface="Tenor Sans"/>
              <a:ea typeface="Tenor Sans"/>
              <a:cs typeface="Tenor Sans"/>
              <a:sym typeface="Tenor Sans"/>
            </a:endParaRPr>
          </a:p>
        </p:txBody>
      </p:sp>
      <p:sp>
        <p:nvSpPr>
          <p:cNvPr id="815" name="Google Shape;815;p56"/>
          <p:cNvSpPr/>
          <p:nvPr/>
        </p:nvSpPr>
        <p:spPr>
          <a:xfrm rot="5400000">
            <a:off x="4753096"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6" name="Google Shape;816;p56"/>
          <p:cNvSpPr/>
          <p:nvPr/>
        </p:nvSpPr>
        <p:spPr>
          <a:xfrm rot="5400000">
            <a:off x="4753096"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7" name="Google Shape;817;p56"/>
          <p:cNvSpPr/>
          <p:nvPr/>
        </p:nvSpPr>
        <p:spPr>
          <a:xfrm rot="5400000">
            <a:off x="4472875"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8" name="Google Shape;818;p56"/>
          <p:cNvSpPr/>
          <p:nvPr/>
        </p:nvSpPr>
        <p:spPr>
          <a:xfrm rot="5400000">
            <a:off x="4472875"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19" name="Google Shape;819;p56"/>
          <p:cNvSpPr/>
          <p:nvPr/>
        </p:nvSpPr>
        <p:spPr>
          <a:xfrm rot="5400000">
            <a:off x="4192655"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0" name="Google Shape;820;p56"/>
          <p:cNvSpPr/>
          <p:nvPr/>
        </p:nvSpPr>
        <p:spPr>
          <a:xfrm rot="5400000">
            <a:off x="4192655" y="3323483"/>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1" name="Google Shape;821;p56"/>
          <p:cNvSpPr/>
          <p:nvPr/>
        </p:nvSpPr>
        <p:spPr>
          <a:xfrm rot="5400000">
            <a:off x="3912434"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2" name="Google Shape;822;p56"/>
          <p:cNvSpPr/>
          <p:nvPr/>
        </p:nvSpPr>
        <p:spPr>
          <a:xfrm rot="5400000">
            <a:off x="3912434" y="3323483"/>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3" name="Google Shape;823;p56"/>
          <p:cNvSpPr/>
          <p:nvPr/>
        </p:nvSpPr>
        <p:spPr>
          <a:xfrm rot="5400000">
            <a:off x="3632213"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4" name="Google Shape;824;p56"/>
          <p:cNvSpPr/>
          <p:nvPr/>
        </p:nvSpPr>
        <p:spPr>
          <a:xfrm rot="5400000">
            <a:off x="3632213" y="3323483"/>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5" name="Google Shape;825;p56"/>
          <p:cNvSpPr txBox="1"/>
          <p:nvPr/>
        </p:nvSpPr>
        <p:spPr>
          <a:xfrm>
            <a:off x="3519145" y="1911262"/>
            <a:ext cx="2105700" cy="9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 and is the second planet from the Sun. It’s terribly hot</a:t>
            </a:r>
            <a:endParaRPr>
              <a:solidFill>
                <a:schemeClr val="dk1"/>
              </a:solidFill>
              <a:latin typeface="Quicksand"/>
              <a:ea typeface="Quicksand"/>
              <a:cs typeface="Quicksand"/>
              <a:sym typeface="Quicksand"/>
            </a:endParaRPr>
          </a:p>
        </p:txBody>
      </p:sp>
      <p:sp>
        <p:nvSpPr>
          <p:cNvPr id="826" name="Google Shape;826;p56"/>
          <p:cNvSpPr txBox="1"/>
          <p:nvPr/>
        </p:nvSpPr>
        <p:spPr>
          <a:xfrm>
            <a:off x="3519155" y="1512525"/>
            <a:ext cx="2105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Venus</a:t>
            </a:r>
            <a:endParaRPr sz="2000">
              <a:solidFill>
                <a:schemeClr val="dk1"/>
              </a:solidFill>
              <a:latin typeface="Tenor Sans"/>
              <a:ea typeface="Tenor Sans"/>
              <a:cs typeface="Tenor Sans"/>
              <a:sym typeface="Tenor Sans"/>
            </a:endParaRPr>
          </a:p>
        </p:txBody>
      </p:sp>
      <p:sp>
        <p:nvSpPr>
          <p:cNvPr id="827" name="Google Shape;827;p56"/>
          <p:cNvSpPr/>
          <p:nvPr/>
        </p:nvSpPr>
        <p:spPr>
          <a:xfrm>
            <a:off x="5033326" y="3043250"/>
            <a:ext cx="675000" cy="43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80</a:t>
            </a:r>
            <a:r>
              <a:rPr lang="en" sz="1600">
                <a:solidFill>
                  <a:schemeClr val="dk1"/>
                </a:solidFill>
                <a:latin typeface="Tenor Sans"/>
                <a:ea typeface="Tenor Sans"/>
                <a:cs typeface="Tenor Sans"/>
                <a:sym typeface="Tenor Sans"/>
              </a:rPr>
              <a:t>%</a:t>
            </a:r>
            <a:endParaRPr sz="1600">
              <a:solidFill>
                <a:schemeClr val="dk1"/>
              </a:solidFill>
              <a:latin typeface="Tenor Sans"/>
              <a:ea typeface="Tenor Sans"/>
              <a:cs typeface="Tenor Sans"/>
              <a:sym typeface="Tenor Sans"/>
            </a:endParaRPr>
          </a:p>
        </p:txBody>
      </p:sp>
      <p:sp>
        <p:nvSpPr>
          <p:cNvPr id="828" name="Google Shape;828;p56"/>
          <p:cNvSpPr/>
          <p:nvPr/>
        </p:nvSpPr>
        <p:spPr>
          <a:xfrm rot="5400000">
            <a:off x="7527400" y="3043255"/>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29" name="Google Shape;829;p56"/>
          <p:cNvSpPr/>
          <p:nvPr/>
        </p:nvSpPr>
        <p:spPr>
          <a:xfrm rot="5400000">
            <a:off x="7527400"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0" name="Google Shape;830;p56"/>
          <p:cNvSpPr/>
          <p:nvPr/>
        </p:nvSpPr>
        <p:spPr>
          <a:xfrm rot="5400000">
            <a:off x="7247179" y="3043255"/>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1" name="Google Shape;831;p56"/>
          <p:cNvSpPr/>
          <p:nvPr/>
        </p:nvSpPr>
        <p:spPr>
          <a:xfrm rot="5400000">
            <a:off x="7247179"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2" name="Google Shape;832;p56"/>
          <p:cNvSpPr/>
          <p:nvPr/>
        </p:nvSpPr>
        <p:spPr>
          <a:xfrm rot="5400000">
            <a:off x="6966959" y="3043255"/>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3" name="Google Shape;833;p56"/>
          <p:cNvSpPr/>
          <p:nvPr/>
        </p:nvSpPr>
        <p:spPr>
          <a:xfrm rot="5400000">
            <a:off x="6966959"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4" name="Google Shape;834;p56"/>
          <p:cNvSpPr/>
          <p:nvPr/>
        </p:nvSpPr>
        <p:spPr>
          <a:xfrm rot="5400000">
            <a:off x="6686738"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5" name="Google Shape;835;p56"/>
          <p:cNvSpPr/>
          <p:nvPr/>
        </p:nvSpPr>
        <p:spPr>
          <a:xfrm rot="5400000">
            <a:off x="6686738"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6" name="Google Shape;836;p56"/>
          <p:cNvSpPr/>
          <p:nvPr/>
        </p:nvSpPr>
        <p:spPr>
          <a:xfrm rot="5400000">
            <a:off x="6406517" y="3043255"/>
            <a:ext cx="155100" cy="155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7" name="Google Shape;837;p56"/>
          <p:cNvSpPr/>
          <p:nvPr/>
        </p:nvSpPr>
        <p:spPr>
          <a:xfrm rot="5400000">
            <a:off x="6406517" y="3323483"/>
            <a:ext cx="155100" cy="155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a:p>
        </p:txBody>
      </p:sp>
      <p:sp>
        <p:nvSpPr>
          <p:cNvPr id="838" name="Google Shape;838;p56"/>
          <p:cNvSpPr txBox="1"/>
          <p:nvPr/>
        </p:nvSpPr>
        <p:spPr>
          <a:xfrm>
            <a:off x="6283500" y="1911262"/>
            <a:ext cx="2105700" cy="94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Earth is the third planet from the Sun and the only one that harbors life in the Solar System</a:t>
            </a:r>
            <a:endParaRPr>
              <a:solidFill>
                <a:schemeClr val="dk1"/>
              </a:solidFill>
              <a:latin typeface="Quicksand"/>
              <a:ea typeface="Quicksand"/>
              <a:cs typeface="Quicksand"/>
              <a:sym typeface="Quicksand"/>
            </a:endParaRPr>
          </a:p>
        </p:txBody>
      </p:sp>
      <p:sp>
        <p:nvSpPr>
          <p:cNvPr id="839" name="Google Shape;839;p56"/>
          <p:cNvSpPr txBox="1"/>
          <p:nvPr/>
        </p:nvSpPr>
        <p:spPr>
          <a:xfrm>
            <a:off x="6283510" y="1512525"/>
            <a:ext cx="2105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Earth</a:t>
            </a:r>
            <a:endParaRPr sz="2000">
              <a:solidFill>
                <a:schemeClr val="dk1"/>
              </a:solidFill>
              <a:latin typeface="Tenor Sans"/>
              <a:ea typeface="Tenor Sans"/>
              <a:cs typeface="Tenor Sans"/>
              <a:sym typeface="Tenor Sans"/>
            </a:endParaRPr>
          </a:p>
        </p:txBody>
      </p:sp>
      <p:sp>
        <p:nvSpPr>
          <p:cNvPr id="840" name="Google Shape;840;p56"/>
          <p:cNvSpPr/>
          <p:nvPr/>
        </p:nvSpPr>
        <p:spPr>
          <a:xfrm>
            <a:off x="7807625" y="3043250"/>
            <a:ext cx="675000" cy="43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2</a:t>
            </a:r>
            <a:r>
              <a:rPr lang="en" sz="1600">
                <a:solidFill>
                  <a:schemeClr val="dk1"/>
                </a:solidFill>
                <a:latin typeface="Tenor Sans"/>
                <a:ea typeface="Tenor Sans"/>
                <a:cs typeface="Tenor Sans"/>
                <a:sym typeface="Tenor Sans"/>
              </a:rPr>
              <a:t>0%</a:t>
            </a:r>
            <a:endParaRPr sz="1600">
              <a:solidFill>
                <a:schemeClr val="dk1"/>
              </a:solidFill>
              <a:latin typeface="Tenor Sans"/>
              <a:ea typeface="Tenor Sans"/>
              <a:cs typeface="Tenor Sans"/>
              <a:sym typeface="Tenor Sans"/>
            </a:endParaRPr>
          </a:p>
        </p:txBody>
      </p:sp>
      <p:sp>
        <p:nvSpPr>
          <p:cNvPr id="841" name="Google Shape;841;p56"/>
          <p:cNvSpPr/>
          <p:nvPr/>
        </p:nvSpPr>
        <p:spPr>
          <a:xfrm rot="-5400000">
            <a:off x="3158725" y="3619181"/>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7"/>
          <p:cNvSpPr/>
          <p:nvPr/>
        </p:nvSpPr>
        <p:spPr>
          <a:xfrm>
            <a:off x="3566504" y="1761800"/>
            <a:ext cx="2009400" cy="2009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7" name="Google Shape;847;p5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48" name="Google Shape;848;p57"/>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PEOPLE</a:t>
            </a:r>
            <a:endParaRPr/>
          </a:p>
        </p:txBody>
      </p:sp>
      <p:sp>
        <p:nvSpPr>
          <p:cNvPr id="849" name="Google Shape;849;p57"/>
          <p:cNvSpPr/>
          <p:nvPr/>
        </p:nvSpPr>
        <p:spPr>
          <a:xfrm flipH="1">
            <a:off x="3566496" y="1761800"/>
            <a:ext cx="2009400" cy="2009400"/>
          </a:xfrm>
          <a:prstGeom prst="pie">
            <a:avLst>
              <a:gd fmla="val 3447024"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4657507" y="2540294"/>
            <a:ext cx="7842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enor Sans"/>
                <a:ea typeface="Tenor Sans"/>
                <a:cs typeface="Tenor Sans"/>
                <a:sym typeface="Tenor Sans"/>
              </a:rPr>
              <a:t>60</a:t>
            </a:r>
            <a:r>
              <a:rPr lang="en">
                <a:solidFill>
                  <a:schemeClr val="lt1"/>
                </a:solidFill>
                <a:latin typeface="Tenor Sans"/>
                <a:ea typeface="Tenor Sans"/>
                <a:cs typeface="Tenor Sans"/>
                <a:sym typeface="Tenor Sans"/>
              </a:rPr>
              <a:t>%</a:t>
            </a:r>
            <a:endParaRPr>
              <a:solidFill>
                <a:schemeClr val="lt1"/>
              </a:solidFill>
              <a:latin typeface="Tenor Sans"/>
              <a:ea typeface="Tenor Sans"/>
              <a:cs typeface="Tenor Sans"/>
              <a:sym typeface="Tenor Sans"/>
            </a:endParaRPr>
          </a:p>
        </p:txBody>
      </p:sp>
      <p:sp>
        <p:nvSpPr>
          <p:cNvPr id="851" name="Google Shape;851;p57"/>
          <p:cNvSpPr/>
          <p:nvPr/>
        </p:nvSpPr>
        <p:spPr>
          <a:xfrm>
            <a:off x="3699552" y="2322425"/>
            <a:ext cx="784200" cy="5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enor Sans"/>
                <a:ea typeface="Tenor Sans"/>
                <a:cs typeface="Tenor Sans"/>
                <a:sym typeface="Tenor Sans"/>
              </a:rPr>
              <a:t>4</a:t>
            </a:r>
            <a:r>
              <a:rPr lang="en">
                <a:solidFill>
                  <a:schemeClr val="lt1"/>
                </a:solidFill>
                <a:latin typeface="Tenor Sans"/>
                <a:ea typeface="Tenor Sans"/>
                <a:cs typeface="Tenor Sans"/>
                <a:sym typeface="Tenor Sans"/>
              </a:rPr>
              <a:t>0%</a:t>
            </a:r>
            <a:endParaRPr>
              <a:solidFill>
                <a:schemeClr val="lt1"/>
              </a:solidFill>
              <a:latin typeface="Tenor Sans"/>
              <a:ea typeface="Tenor Sans"/>
              <a:cs typeface="Tenor Sans"/>
              <a:sym typeface="Tenor Sans"/>
            </a:endParaRPr>
          </a:p>
        </p:txBody>
      </p:sp>
      <p:sp>
        <p:nvSpPr>
          <p:cNvPr id="852" name="Google Shape;852;p57"/>
          <p:cNvSpPr/>
          <p:nvPr/>
        </p:nvSpPr>
        <p:spPr>
          <a:xfrm>
            <a:off x="5913175" y="1384450"/>
            <a:ext cx="2488800" cy="43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Conformity</a:t>
            </a:r>
            <a:endParaRPr sz="2000">
              <a:solidFill>
                <a:schemeClr val="dk1"/>
              </a:solidFill>
              <a:latin typeface="Tenor Sans"/>
              <a:ea typeface="Tenor Sans"/>
              <a:cs typeface="Tenor Sans"/>
              <a:sym typeface="Tenor Sans"/>
            </a:endParaRPr>
          </a:p>
        </p:txBody>
      </p:sp>
      <p:sp>
        <p:nvSpPr>
          <p:cNvPr id="853" name="Google Shape;853;p57"/>
          <p:cNvSpPr/>
          <p:nvPr/>
        </p:nvSpPr>
        <p:spPr>
          <a:xfrm>
            <a:off x="742125" y="1384450"/>
            <a:ext cx="2488800" cy="43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Individuality</a:t>
            </a:r>
            <a:endParaRPr sz="2000">
              <a:solidFill>
                <a:schemeClr val="dk1"/>
              </a:solidFill>
              <a:latin typeface="Tenor Sans"/>
              <a:ea typeface="Tenor Sans"/>
              <a:cs typeface="Tenor Sans"/>
              <a:sym typeface="Tenor Sans"/>
            </a:endParaRPr>
          </a:p>
        </p:txBody>
      </p:sp>
      <p:sp>
        <p:nvSpPr>
          <p:cNvPr id="854" name="Google Shape;854;p57"/>
          <p:cNvSpPr/>
          <p:nvPr/>
        </p:nvSpPr>
        <p:spPr>
          <a:xfrm>
            <a:off x="5911463" y="2145003"/>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7"/>
          <p:cNvSpPr/>
          <p:nvPr/>
        </p:nvSpPr>
        <p:spPr>
          <a:xfrm>
            <a:off x="6024875" y="205395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Age</a:t>
            </a:r>
            <a:r>
              <a:rPr lang="en" sz="1600">
                <a:solidFill>
                  <a:schemeClr val="dk1"/>
                </a:solidFill>
                <a:latin typeface="Quicksand"/>
                <a:ea typeface="Quicksand"/>
                <a:cs typeface="Quicksand"/>
                <a:sym typeface="Quicksand"/>
              </a:rPr>
              <a:t>:</a:t>
            </a:r>
            <a:endParaRPr sz="1600">
              <a:solidFill>
                <a:schemeClr val="dk1"/>
              </a:solidFill>
              <a:latin typeface="Quicksand"/>
              <a:ea typeface="Quicksand"/>
              <a:cs typeface="Quicksand"/>
              <a:sym typeface="Quicksand"/>
            </a:endParaRPr>
          </a:p>
        </p:txBody>
      </p:sp>
      <p:sp>
        <p:nvSpPr>
          <p:cNvPr id="856" name="Google Shape;856;p57"/>
          <p:cNvSpPr/>
          <p:nvPr/>
        </p:nvSpPr>
        <p:spPr>
          <a:xfrm>
            <a:off x="6960875" y="205395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&lt; 50</a:t>
            </a:r>
            <a:endParaRPr>
              <a:solidFill>
                <a:schemeClr val="dk1"/>
              </a:solidFill>
              <a:latin typeface="Quicksand"/>
              <a:ea typeface="Quicksand"/>
              <a:cs typeface="Quicksand"/>
              <a:sym typeface="Quicksand"/>
            </a:endParaRPr>
          </a:p>
        </p:txBody>
      </p:sp>
      <p:sp>
        <p:nvSpPr>
          <p:cNvPr id="857" name="Google Shape;857;p57"/>
          <p:cNvSpPr/>
          <p:nvPr/>
        </p:nvSpPr>
        <p:spPr>
          <a:xfrm>
            <a:off x="5911463" y="2522653"/>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7"/>
          <p:cNvSpPr/>
          <p:nvPr/>
        </p:nvSpPr>
        <p:spPr>
          <a:xfrm>
            <a:off x="6024875" y="243160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Studies</a:t>
            </a:r>
            <a:r>
              <a:rPr lang="en" sz="1600">
                <a:solidFill>
                  <a:schemeClr val="dk1"/>
                </a:solidFill>
                <a:latin typeface="Quicksand"/>
                <a:ea typeface="Quicksand"/>
                <a:cs typeface="Quicksand"/>
                <a:sym typeface="Quicksand"/>
              </a:rPr>
              <a:t>:</a:t>
            </a:r>
            <a:endParaRPr sz="1600">
              <a:solidFill>
                <a:schemeClr val="dk1"/>
              </a:solidFill>
              <a:latin typeface="Quicksand"/>
              <a:ea typeface="Quicksand"/>
              <a:cs typeface="Quicksand"/>
              <a:sym typeface="Quicksand"/>
            </a:endParaRPr>
          </a:p>
        </p:txBody>
      </p:sp>
      <p:sp>
        <p:nvSpPr>
          <p:cNvPr id="859" name="Google Shape;859;p57"/>
          <p:cNvSpPr/>
          <p:nvPr/>
        </p:nvSpPr>
        <p:spPr>
          <a:xfrm>
            <a:off x="5911463" y="2900303"/>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7"/>
          <p:cNvSpPr/>
          <p:nvPr/>
        </p:nvSpPr>
        <p:spPr>
          <a:xfrm>
            <a:off x="6024875" y="280925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Salary</a:t>
            </a:r>
            <a:r>
              <a:rPr lang="en" sz="1600">
                <a:solidFill>
                  <a:schemeClr val="dk1"/>
                </a:solidFill>
                <a:latin typeface="Quicksand"/>
                <a:ea typeface="Quicksand"/>
                <a:cs typeface="Quicksand"/>
                <a:sym typeface="Quicksand"/>
              </a:rPr>
              <a:t>:</a:t>
            </a:r>
            <a:endParaRPr sz="1600">
              <a:solidFill>
                <a:schemeClr val="dk1"/>
              </a:solidFill>
              <a:latin typeface="Quicksand"/>
              <a:ea typeface="Quicksand"/>
              <a:cs typeface="Quicksand"/>
              <a:sym typeface="Quicksand"/>
            </a:endParaRPr>
          </a:p>
        </p:txBody>
      </p:sp>
      <p:sp>
        <p:nvSpPr>
          <p:cNvPr id="861" name="Google Shape;861;p57"/>
          <p:cNvSpPr/>
          <p:nvPr/>
        </p:nvSpPr>
        <p:spPr>
          <a:xfrm>
            <a:off x="6960875" y="243160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Secondary</a:t>
            </a:r>
            <a:endParaRPr>
              <a:solidFill>
                <a:schemeClr val="dk1"/>
              </a:solidFill>
              <a:latin typeface="Quicksand"/>
              <a:ea typeface="Quicksand"/>
              <a:cs typeface="Quicksand"/>
              <a:sym typeface="Quicksand"/>
            </a:endParaRPr>
          </a:p>
        </p:txBody>
      </p:sp>
      <p:sp>
        <p:nvSpPr>
          <p:cNvPr id="862" name="Google Shape;862;p57"/>
          <p:cNvSpPr/>
          <p:nvPr/>
        </p:nvSpPr>
        <p:spPr>
          <a:xfrm>
            <a:off x="6960875" y="280925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&gt; 1000</a:t>
            </a:r>
            <a:r>
              <a:rPr lang="en">
                <a:solidFill>
                  <a:schemeClr val="dk1"/>
                </a:solidFill>
                <a:latin typeface="Quicksand"/>
                <a:ea typeface="Quicksand"/>
                <a:cs typeface="Quicksand"/>
                <a:sym typeface="Quicksand"/>
              </a:rPr>
              <a:t> </a:t>
            </a:r>
            <a:r>
              <a:rPr lang="en">
                <a:solidFill>
                  <a:schemeClr val="dk1"/>
                </a:solidFill>
                <a:latin typeface="Quicksand"/>
                <a:ea typeface="Quicksand"/>
                <a:cs typeface="Quicksand"/>
                <a:sym typeface="Quicksand"/>
              </a:rPr>
              <a:t>/</a:t>
            </a:r>
            <a:r>
              <a:rPr lang="en">
                <a:solidFill>
                  <a:schemeClr val="dk1"/>
                </a:solidFill>
                <a:latin typeface="Quicksand"/>
                <a:ea typeface="Quicksand"/>
                <a:cs typeface="Quicksand"/>
                <a:sym typeface="Quicksand"/>
              </a:rPr>
              <a:t>month</a:t>
            </a:r>
            <a:endParaRPr>
              <a:solidFill>
                <a:schemeClr val="dk1"/>
              </a:solidFill>
              <a:latin typeface="Quicksand"/>
              <a:ea typeface="Quicksand"/>
              <a:cs typeface="Quicksand"/>
              <a:sym typeface="Quicksand"/>
            </a:endParaRPr>
          </a:p>
        </p:txBody>
      </p:sp>
      <p:sp>
        <p:nvSpPr>
          <p:cNvPr id="863" name="Google Shape;863;p57"/>
          <p:cNvSpPr/>
          <p:nvPr/>
        </p:nvSpPr>
        <p:spPr>
          <a:xfrm>
            <a:off x="5809025" y="3268500"/>
            <a:ext cx="2592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Description</a:t>
            </a:r>
            <a:endParaRPr sz="1600">
              <a:solidFill>
                <a:schemeClr val="dk1"/>
              </a:solidFill>
              <a:latin typeface="Quicksand"/>
              <a:ea typeface="Quicksand"/>
              <a:cs typeface="Quicksand"/>
              <a:sym typeface="Quicksand"/>
            </a:endParaRPr>
          </a:p>
        </p:txBody>
      </p:sp>
      <p:sp>
        <p:nvSpPr>
          <p:cNvPr id="864" name="Google Shape;864;p57"/>
          <p:cNvSpPr/>
          <p:nvPr/>
        </p:nvSpPr>
        <p:spPr>
          <a:xfrm>
            <a:off x="5809025" y="3596550"/>
            <a:ext cx="2592900" cy="6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 and is the second planet from the Sun. It’s terribly hot</a:t>
            </a:r>
            <a:endParaRPr>
              <a:solidFill>
                <a:schemeClr val="dk1"/>
              </a:solidFill>
              <a:latin typeface="Quicksand"/>
              <a:ea typeface="Quicksand"/>
              <a:cs typeface="Quicksand"/>
              <a:sym typeface="Quicksand"/>
            </a:endParaRPr>
          </a:p>
        </p:txBody>
      </p:sp>
      <p:sp>
        <p:nvSpPr>
          <p:cNvPr id="865" name="Google Shape;865;p57"/>
          <p:cNvSpPr/>
          <p:nvPr/>
        </p:nvSpPr>
        <p:spPr>
          <a:xfrm>
            <a:off x="742063" y="214500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7"/>
          <p:cNvSpPr/>
          <p:nvPr/>
        </p:nvSpPr>
        <p:spPr>
          <a:xfrm>
            <a:off x="855475" y="205395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Age:</a:t>
            </a:r>
            <a:endParaRPr sz="1600">
              <a:solidFill>
                <a:schemeClr val="dk1"/>
              </a:solidFill>
              <a:latin typeface="Quicksand"/>
              <a:ea typeface="Quicksand"/>
              <a:cs typeface="Quicksand"/>
              <a:sym typeface="Quicksand"/>
            </a:endParaRPr>
          </a:p>
        </p:txBody>
      </p:sp>
      <p:sp>
        <p:nvSpPr>
          <p:cNvPr id="867" name="Google Shape;867;p57"/>
          <p:cNvSpPr/>
          <p:nvPr/>
        </p:nvSpPr>
        <p:spPr>
          <a:xfrm>
            <a:off x="1791475" y="205395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20 - 40</a:t>
            </a:r>
            <a:endParaRPr>
              <a:solidFill>
                <a:schemeClr val="dk1"/>
              </a:solidFill>
              <a:latin typeface="Quicksand"/>
              <a:ea typeface="Quicksand"/>
              <a:cs typeface="Quicksand"/>
              <a:sym typeface="Quicksand"/>
            </a:endParaRPr>
          </a:p>
        </p:txBody>
      </p:sp>
      <p:sp>
        <p:nvSpPr>
          <p:cNvPr id="868" name="Google Shape;868;p57"/>
          <p:cNvSpPr/>
          <p:nvPr/>
        </p:nvSpPr>
        <p:spPr>
          <a:xfrm>
            <a:off x="742063" y="252265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7"/>
          <p:cNvSpPr/>
          <p:nvPr/>
        </p:nvSpPr>
        <p:spPr>
          <a:xfrm>
            <a:off x="855475" y="243160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Studies:</a:t>
            </a:r>
            <a:endParaRPr sz="1600">
              <a:solidFill>
                <a:schemeClr val="dk1"/>
              </a:solidFill>
              <a:latin typeface="Quicksand"/>
              <a:ea typeface="Quicksand"/>
              <a:cs typeface="Quicksand"/>
              <a:sym typeface="Quicksand"/>
            </a:endParaRPr>
          </a:p>
        </p:txBody>
      </p:sp>
      <p:sp>
        <p:nvSpPr>
          <p:cNvPr id="870" name="Google Shape;870;p57"/>
          <p:cNvSpPr/>
          <p:nvPr/>
        </p:nvSpPr>
        <p:spPr>
          <a:xfrm>
            <a:off x="742063" y="290030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7"/>
          <p:cNvSpPr/>
          <p:nvPr/>
        </p:nvSpPr>
        <p:spPr>
          <a:xfrm>
            <a:off x="855475" y="2809250"/>
            <a:ext cx="9360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Quicksand"/>
                <a:ea typeface="Quicksand"/>
                <a:cs typeface="Quicksand"/>
                <a:sym typeface="Quicksand"/>
              </a:rPr>
              <a:t>Salary:</a:t>
            </a:r>
            <a:endParaRPr sz="1600">
              <a:solidFill>
                <a:schemeClr val="dk1"/>
              </a:solidFill>
              <a:latin typeface="Quicksand"/>
              <a:ea typeface="Quicksand"/>
              <a:cs typeface="Quicksand"/>
              <a:sym typeface="Quicksand"/>
            </a:endParaRPr>
          </a:p>
        </p:txBody>
      </p:sp>
      <p:sp>
        <p:nvSpPr>
          <p:cNvPr id="872" name="Google Shape;872;p57"/>
          <p:cNvSpPr/>
          <p:nvPr/>
        </p:nvSpPr>
        <p:spPr>
          <a:xfrm>
            <a:off x="1791475" y="243160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University</a:t>
            </a:r>
            <a:endParaRPr>
              <a:solidFill>
                <a:schemeClr val="dk1"/>
              </a:solidFill>
              <a:latin typeface="Quicksand"/>
              <a:ea typeface="Quicksand"/>
              <a:cs typeface="Quicksand"/>
              <a:sym typeface="Quicksand"/>
            </a:endParaRPr>
          </a:p>
        </p:txBody>
      </p:sp>
      <p:sp>
        <p:nvSpPr>
          <p:cNvPr id="873" name="Google Shape;873;p57"/>
          <p:cNvSpPr/>
          <p:nvPr/>
        </p:nvSpPr>
        <p:spPr>
          <a:xfrm>
            <a:off x="1791475" y="2809250"/>
            <a:ext cx="1440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&lt; 9</a:t>
            </a:r>
            <a:r>
              <a:rPr lang="en">
                <a:solidFill>
                  <a:schemeClr val="dk1"/>
                </a:solidFill>
                <a:latin typeface="Quicksand"/>
                <a:ea typeface="Quicksand"/>
                <a:cs typeface="Quicksand"/>
                <a:sym typeface="Quicksand"/>
              </a:rPr>
              <a:t>00 /month</a:t>
            </a:r>
            <a:endParaRPr>
              <a:solidFill>
                <a:schemeClr val="dk1"/>
              </a:solidFill>
              <a:latin typeface="Quicksand"/>
              <a:ea typeface="Quicksand"/>
              <a:cs typeface="Quicksand"/>
              <a:sym typeface="Quicksand"/>
            </a:endParaRPr>
          </a:p>
        </p:txBody>
      </p:sp>
      <p:sp>
        <p:nvSpPr>
          <p:cNvPr id="874" name="Google Shape;874;p57"/>
          <p:cNvSpPr/>
          <p:nvPr/>
        </p:nvSpPr>
        <p:spPr>
          <a:xfrm>
            <a:off x="639625" y="3268500"/>
            <a:ext cx="2592900" cy="2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Quicksand"/>
                <a:ea typeface="Quicksand"/>
                <a:cs typeface="Quicksand"/>
                <a:sym typeface="Quicksand"/>
              </a:rPr>
              <a:t>Description</a:t>
            </a:r>
            <a:endParaRPr sz="1600">
              <a:latin typeface="Quicksand"/>
              <a:ea typeface="Quicksand"/>
              <a:cs typeface="Quicksand"/>
              <a:sym typeface="Quicksand"/>
            </a:endParaRPr>
          </a:p>
        </p:txBody>
      </p:sp>
      <p:sp>
        <p:nvSpPr>
          <p:cNvPr id="875" name="Google Shape;875;p57"/>
          <p:cNvSpPr/>
          <p:nvPr/>
        </p:nvSpPr>
        <p:spPr>
          <a:xfrm>
            <a:off x="639625" y="3596550"/>
            <a:ext cx="2592900" cy="6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Mercury is the closest planet to the Sun and the smallest one in the Solar System</a:t>
            </a:r>
            <a:endParaRPr>
              <a:solidFill>
                <a:schemeClr val="dk1"/>
              </a:solidFill>
              <a:latin typeface="Quicksand"/>
              <a:ea typeface="Quicksand"/>
              <a:cs typeface="Quicksand"/>
              <a:sym typeface="Quicks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5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81" name="Google Shape;881;p58"/>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INDIVIDUALITY VS. CONFORMITY</a:t>
            </a:r>
            <a:endParaRPr/>
          </a:p>
        </p:txBody>
      </p:sp>
      <p:graphicFrame>
        <p:nvGraphicFramePr>
          <p:cNvPr id="882" name="Google Shape;882;p58"/>
          <p:cNvGraphicFramePr/>
          <p:nvPr/>
        </p:nvGraphicFramePr>
        <p:xfrm>
          <a:off x="742050" y="1678675"/>
          <a:ext cx="3000000" cy="3000000"/>
        </p:xfrm>
        <a:graphic>
          <a:graphicData uri="http://schemas.openxmlformats.org/drawingml/2006/table">
            <a:tbl>
              <a:tblPr>
                <a:noFill/>
                <a:tableStyleId>{F1ED166F-C4A5-49AE-ACD6-D8DFB18D2786}</a:tableStyleId>
              </a:tblPr>
              <a:tblGrid>
                <a:gridCol w="1845600"/>
                <a:gridCol w="1453575"/>
                <a:gridCol w="1453575"/>
                <a:gridCol w="1453575"/>
                <a:gridCol w="1453575"/>
              </a:tblGrid>
              <a:tr h="550075">
                <a:tc>
                  <a:txBody>
                    <a:bodyPr/>
                    <a:lstStyle/>
                    <a:p>
                      <a:pPr indent="0" lvl="0" marL="0" rtl="0" algn="ctr">
                        <a:spcBef>
                          <a:spcPts val="0"/>
                        </a:spcBef>
                        <a:spcAft>
                          <a:spcPts val="0"/>
                        </a:spcAft>
                        <a:buNone/>
                      </a:pPr>
                      <a:r>
                        <a:t/>
                      </a:r>
                      <a:endParaRPr sz="2000">
                        <a:solidFill>
                          <a:schemeClr val="dk1"/>
                        </a:solidFill>
                        <a:latin typeface="Tenor Sans"/>
                        <a:ea typeface="Tenor Sans"/>
                        <a:cs typeface="Tenor Sans"/>
                        <a:sym typeface="Tenor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Tenor Sans"/>
                          <a:ea typeface="Tenor Sans"/>
                          <a:cs typeface="Tenor Sans"/>
                          <a:sym typeface="Tenor Sans"/>
                        </a:rPr>
                        <a:t>Definition</a:t>
                      </a:r>
                      <a:endParaRPr sz="1600">
                        <a:solidFill>
                          <a:schemeClr val="lt1"/>
                        </a:solidFill>
                        <a:latin typeface="Tenor Sans"/>
                        <a:ea typeface="Tenor Sans"/>
                        <a:cs typeface="Tenor Sans"/>
                        <a:sym typeface="Tenor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Tenor Sans"/>
                          <a:ea typeface="Tenor Sans"/>
                          <a:cs typeface="Tenor Sans"/>
                          <a:sym typeface="Tenor Sans"/>
                        </a:rPr>
                        <a:t>Types</a:t>
                      </a:r>
                      <a:endParaRPr sz="1600">
                        <a:solidFill>
                          <a:schemeClr val="lt1"/>
                        </a:solidFill>
                        <a:latin typeface="Tenor Sans"/>
                        <a:ea typeface="Tenor Sans"/>
                        <a:cs typeface="Tenor Sans"/>
                        <a:sym typeface="Tenor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Tenor Sans"/>
                          <a:ea typeface="Tenor Sans"/>
                          <a:cs typeface="Tenor Sans"/>
                          <a:sym typeface="Tenor Sans"/>
                        </a:rPr>
                        <a:t>P</a:t>
                      </a:r>
                      <a:r>
                        <a:rPr lang="en" sz="1600">
                          <a:solidFill>
                            <a:schemeClr val="lt1"/>
                          </a:solidFill>
                          <a:latin typeface="Tenor Sans"/>
                          <a:ea typeface="Tenor Sans"/>
                          <a:cs typeface="Tenor Sans"/>
                          <a:sym typeface="Tenor Sans"/>
                        </a:rPr>
                        <a:t>oliticians</a:t>
                      </a:r>
                      <a:endParaRPr sz="1600">
                        <a:solidFill>
                          <a:schemeClr val="lt1"/>
                        </a:solidFill>
                        <a:latin typeface="Tenor Sans"/>
                        <a:ea typeface="Tenor Sans"/>
                        <a:cs typeface="Tenor Sans"/>
                        <a:sym typeface="Tenor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Tenor Sans"/>
                          <a:ea typeface="Tenor Sans"/>
                          <a:cs typeface="Tenor Sans"/>
                          <a:sym typeface="Tenor Sans"/>
                        </a:rPr>
                        <a:t>Synonyms</a:t>
                      </a:r>
                      <a:endParaRPr sz="1600">
                        <a:solidFill>
                          <a:schemeClr val="lt1"/>
                        </a:solidFill>
                        <a:latin typeface="Tenor Sans"/>
                        <a:ea typeface="Tenor Sans"/>
                        <a:cs typeface="Tenor Sans"/>
                        <a:sym typeface="Tenor Sa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r>
              <a:tr h="690900">
                <a:tc>
                  <a:txBody>
                    <a:bodyPr/>
                    <a:lstStyle/>
                    <a:p>
                      <a:pPr indent="0" lvl="0" marL="0" rtl="0" algn="ctr">
                        <a:spcBef>
                          <a:spcPts val="0"/>
                        </a:spcBef>
                        <a:spcAft>
                          <a:spcPts val="0"/>
                        </a:spcAft>
                        <a:buNone/>
                      </a:pPr>
                      <a:r>
                        <a:rPr lang="en" sz="2000">
                          <a:solidFill>
                            <a:schemeClr val="lt1"/>
                          </a:solidFill>
                          <a:latin typeface="Tenor Sans"/>
                          <a:ea typeface="Tenor Sans"/>
                          <a:cs typeface="Tenor Sans"/>
                          <a:sym typeface="Tenor Sans"/>
                        </a:rPr>
                        <a:t>I</a:t>
                      </a:r>
                      <a:r>
                        <a:rPr lang="en" sz="2000">
                          <a:solidFill>
                            <a:schemeClr val="lt1"/>
                          </a:solidFill>
                          <a:latin typeface="Tenor Sans"/>
                          <a:ea typeface="Tenor Sans"/>
                          <a:cs typeface="Tenor Sans"/>
                          <a:sym typeface="Tenor Sans"/>
                        </a:rPr>
                        <a:t>ndividuality</a:t>
                      </a:r>
                      <a:endParaRPr sz="2000">
                        <a:solidFill>
                          <a:schemeClr val="lt1"/>
                        </a:solidFill>
                        <a:latin typeface="Tenor Sans"/>
                        <a:ea typeface="Tenor Sans"/>
                        <a:cs typeface="Tenor Sans"/>
                        <a:sym typeface="Tenor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Susan Bones, Timmy Jimmy, John Doe</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Selfhood, identity, personality</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690900">
                <a:tc>
                  <a:txBody>
                    <a:bodyPr/>
                    <a:lstStyle/>
                    <a:p>
                      <a:pPr indent="0" lvl="0" marL="0" rtl="0" algn="ctr">
                        <a:spcBef>
                          <a:spcPts val="0"/>
                        </a:spcBef>
                        <a:spcAft>
                          <a:spcPts val="0"/>
                        </a:spcAft>
                        <a:buNone/>
                      </a:pPr>
                      <a:r>
                        <a:rPr lang="en" sz="2000">
                          <a:solidFill>
                            <a:schemeClr val="lt1"/>
                          </a:solidFill>
                          <a:latin typeface="Tenor Sans"/>
                          <a:ea typeface="Tenor Sans"/>
                          <a:cs typeface="Tenor Sans"/>
                          <a:sym typeface="Tenor Sans"/>
                        </a:rPr>
                        <a:t>C</a:t>
                      </a:r>
                      <a:r>
                        <a:rPr lang="en" sz="2000">
                          <a:solidFill>
                            <a:schemeClr val="lt1"/>
                          </a:solidFill>
                          <a:latin typeface="Tenor Sans"/>
                          <a:ea typeface="Tenor Sans"/>
                          <a:cs typeface="Tenor Sans"/>
                          <a:sym typeface="Tenor Sans"/>
                        </a:rPr>
                        <a:t>onformity</a:t>
                      </a:r>
                      <a:endParaRPr sz="2000">
                        <a:solidFill>
                          <a:schemeClr val="lt1"/>
                        </a:solidFill>
                        <a:latin typeface="Tenor Sans"/>
                        <a:ea typeface="Tenor Sans"/>
                        <a:cs typeface="Tenor Sans"/>
                        <a:sym typeface="Tenor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Earth is the third planet from the Sun</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3</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Jenna Doe</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Obedience, consent, allegiance</a:t>
                      </a:r>
                      <a:endParaRPr>
                        <a:solidFill>
                          <a:schemeClr val="dk1"/>
                        </a:solidFill>
                        <a:latin typeface="Quicksand"/>
                        <a:ea typeface="Quicksand"/>
                        <a:cs typeface="Quicksand"/>
                        <a:sym typeface="Quicks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9"/>
          <p:cNvSpPr txBox="1"/>
          <p:nvPr>
            <p:ph type="title"/>
          </p:nvPr>
        </p:nvSpPr>
        <p:spPr>
          <a:xfrm>
            <a:off x="3296250" y="1299938"/>
            <a:ext cx="5105700" cy="138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888" name="Google Shape;888;p5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89" name="Google Shape;889;p59"/>
          <p:cNvSpPr txBox="1"/>
          <p:nvPr>
            <p:ph idx="1" type="body"/>
          </p:nvPr>
        </p:nvSpPr>
        <p:spPr>
          <a:xfrm>
            <a:off x="3469100" y="2844788"/>
            <a:ext cx="49329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sp>
        <p:nvSpPr>
          <p:cNvPr id="890" name="Google Shape;890;p59"/>
          <p:cNvSpPr/>
          <p:nvPr/>
        </p:nvSpPr>
        <p:spPr>
          <a:xfrm>
            <a:off x="3296238" y="2973791"/>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896" name="Google Shape;896;p60"/>
          <p:cNvSpPr txBox="1"/>
          <p:nvPr>
            <p:ph idx="2" type="title"/>
          </p:nvPr>
        </p:nvSpPr>
        <p:spPr>
          <a:xfrm>
            <a:off x="5151800" y="634350"/>
            <a:ext cx="27612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3,000</a:t>
            </a:r>
            <a:endParaRPr/>
          </a:p>
        </p:txBody>
      </p:sp>
      <p:sp>
        <p:nvSpPr>
          <p:cNvPr id="897" name="Google Shape;897;p60"/>
          <p:cNvSpPr txBox="1"/>
          <p:nvPr>
            <p:ph type="title"/>
          </p:nvPr>
        </p:nvSpPr>
        <p:spPr>
          <a:xfrm>
            <a:off x="1230875" y="634350"/>
            <a:ext cx="27612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2,000</a:t>
            </a:r>
            <a:endParaRPr/>
          </a:p>
        </p:txBody>
      </p:sp>
      <p:sp>
        <p:nvSpPr>
          <p:cNvPr id="898" name="Google Shape;898;p60"/>
          <p:cNvSpPr txBox="1"/>
          <p:nvPr>
            <p:ph idx="1" type="subTitle"/>
          </p:nvPr>
        </p:nvSpPr>
        <p:spPr>
          <a:xfrm>
            <a:off x="742000" y="1394500"/>
            <a:ext cx="3060600" cy="42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smallest planet</a:t>
            </a:r>
            <a:endParaRPr/>
          </a:p>
        </p:txBody>
      </p:sp>
      <p:sp>
        <p:nvSpPr>
          <p:cNvPr id="899" name="Google Shape;899;p60"/>
          <p:cNvSpPr txBox="1"/>
          <p:nvPr>
            <p:ph idx="3" type="subTitle"/>
          </p:nvPr>
        </p:nvSpPr>
        <p:spPr>
          <a:xfrm>
            <a:off x="5341400" y="1394500"/>
            <a:ext cx="30606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a:t>
            </a:r>
            <a:endParaRPr/>
          </a:p>
        </p:txBody>
      </p:sp>
      <p:sp>
        <p:nvSpPr>
          <p:cNvPr id="900" name="Google Shape;900;p60"/>
          <p:cNvSpPr txBox="1"/>
          <p:nvPr>
            <p:ph idx="4" type="title"/>
          </p:nvPr>
        </p:nvSpPr>
        <p:spPr>
          <a:xfrm>
            <a:off x="1230875" y="2692950"/>
            <a:ext cx="27612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a:t>
            </a:r>
            <a:endParaRPr/>
          </a:p>
        </p:txBody>
      </p:sp>
      <p:sp>
        <p:nvSpPr>
          <p:cNvPr id="901" name="Google Shape;901;p60"/>
          <p:cNvSpPr txBox="1"/>
          <p:nvPr>
            <p:ph idx="5" type="subTitle"/>
          </p:nvPr>
        </p:nvSpPr>
        <p:spPr>
          <a:xfrm>
            <a:off x="742000" y="3453100"/>
            <a:ext cx="3060600" cy="42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 is a very cold place</a:t>
            </a:r>
            <a:endParaRPr/>
          </a:p>
        </p:txBody>
      </p:sp>
      <p:sp>
        <p:nvSpPr>
          <p:cNvPr id="902" name="Google Shape;902;p60"/>
          <p:cNvSpPr txBox="1"/>
          <p:nvPr>
            <p:ph idx="6" type="title"/>
          </p:nvPr>
        </p:nvSpPr>
        <p:spPr>
          <a:xfrm>
            <a:off x="5151800" y="2692950"/>
            <a:ext cx="27612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9,000</a:t>
            </a:r>
            <a:endParaRPr/>
          </a:p>
        </p:txBody>
      </p:sp>
      <p:sp>
        <p:nvSpPr>
          <p:cNvPr id="903" name="Google Shape;903;p60"/>
          <p:cNvSpPr txBox="1"/>
          <p:nvPr>
            <p:ph idx="7" type="subTitle"/>
          </p:nvPr>
        </p:nvSpPr>
        <p:spPr>
          <a:xfrm>
            <a:off x="5341400" y="3453100"/>
            <a:ext cx="3060600" cy="42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a:t>
            </a:r>
            <a:r>
              <a:rPr lang="en"/>
              <a:t> the farthest planet</a:t>
            </a:r>
            <a:endParaRPr/>
          </a:p>
        </p:txBody>
      </p:sp>
      <p:sp>
        <p:nvSpPr>
          <p:cNvPr id="904" name="Google Shape;904;p60"/>
          <p:cNvSpPr/>
          <p:nvPr/>
        </p:nvSpPr>
        <p:spPr>
          <a:xfrm>
            <a:off x="3878788" y="15521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0"/>
          <p:cNvSpPr/>
          <p:nvPr/>
        </p:nvSpPr>
        <p:spPr>
          <a:xfrm>
            <a:off x="3878788" y="36107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p:nvPr/>
        </p:nvSpPr>
        <p:spPr>
          <a:xfrm>
            <a:off x="5151788" y="15521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a:off x="5151788" y="3610750"/>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13" name="Google Shape;913;p61"/>
          <p:cNvSpPr txBox="1"/>
          <p:nvPr>
            <p:ph type="title"/>
          </p:nvPr>
        </p:nvSpPr>
        <p:spPr>
          <a:xfrm>
            <a:off x="742050" y="526625"/>
            <a:ext cx="65550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 OF THE WORLD</a:t>
            </a:r>
            <a:endParaRPr/>
          </a:p>
        </p:txBody>
      </p:sp>
      <p:grpSp>
        <p:nvGrpSpPr>
          <p:cNvPr id="914" name="Google Shape;914;p61"/>
          <p:cNvGrpSpPr/>
          <p:nvPr/>
        </p:nvGrpSpPr>
        <p:grpSpPr>
          <a:xfrm>
            <a:off x="742046" y="1463451"/>
            <a:ext cx="4865497" cy="2592028"/>
            <a:chOff x="233350" y="949250"/>
            <a:chExt cx="7137300" cy="3802300"/>
          </a:xfrm>
        </p:grpSpPr>
        <p:sp>
          <p:nvSpPr>
            <p:cNvPr id="915" name="Google Shape;915;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61"/>
          <p:cNvSpPr txBox="1"/>
          <p:nvPr/>
        </p:nvSpPr>
        <p:spPr>
          <a:xfrm>
            <a:off x="6144976" y="1616914"/>
            <a:ext cx="22569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967" name="Google Shape;967;p61"/>
          <p:cNvSpPr txBox="1"/>
          <p:nvPr/>
        </p:nvSpPr>
        <p:spPr>
          <a:xfrm>
            <a:off x="6144987" y="1218175"/>
            <a:ext cx="22569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Mercury</a:t>
            </a:r>
            <a:endParaRPr sz="2000">
              <a:solidFill>
                <a:schemeClr val="dk1"/>
              </a:solidFill>
              <a:latin typeface="Tenor Sans"/>
              <a:ea typeface="Tenor Sans"/>
              <a:cs typeface="Tenor Sans"/>
              <a:sym typeface="Tenor Sans"/>
            </a:endParaRPr>
          </a:p>
        </p:txBody>
      </p:sp>
      <p:sp>
        <p:nvSpPr>
          <p:cNvPr id="968" name="Google Shape;968;p61"/>
          <p:cNvSpPr txBox="1"/>
          <p:nvPr/>
        </p:nvSpPr>
        <p:spPr>
          <a:xfrm>
            <a:off x="6144976" y="2701795"/>
            <a:ext cx="22569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It has a beautiful name and is the second planet</a:t>
            </a:r>
            <a:endParaRPr>
              <a:solidFill>
                <a:schemeClr val="dk1"/>
              </a:solidFill>
              <a:latin typeface="Quicksand"/>
              <a:ea typeface="Quicksand"/>
              <a:cs typeface="Quicksand"/>
              <a:sym typeface="Quicksand"/>
            </a:endParaRPr>
          </a:p>
        </p:txBody>
      </p:sp>
      <p:sp>
        <p:nvSpPr>
          <p:cNvPr id="969" name="Google Shape;969;p61"/>
          <p:cNvSpPr txBox="1"/>
          <p:nvPr/>
        </p:nvSpPr>
        <p:spPr>
          <a:xfrm>
            <a:off x="6144987" y="2303055"/>
            <a:ext cx="22569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Venus</a:t>
            </a:r>
            <a:endParaRPr sz="2000">
              <a:solidFill>
                <a:schemeClr val="dk1"/>
              </a:solidFill>
              <a:latin typeface="Tenor Sans"/>
              <a:ea typeface="Tenor Sans"/>
              <a:cs typeface="Tenor Sans"/>
              <a:sym typeface="Tenor Sans"/>
            </a:endParaRPr>
          </a:p>
        </p:txBody>
      </p:sp>
      <p:sp>
        <p:nvSpPr>
          <p:cNvPr id="970" name="Google Shape;970;p61"/>
          <p:cNvSpPr txBox="1"/>
          <p:nvPr/>
        </p:nvSpPr>
        <p:spPr>
          <a:xfrm>
            <a:off x="6144976" y="3783504"/>
            <a:ext cx="22569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Earth is the third planet from the Sun</a:t>
            </a:r>
            <a:endParaRPr>
              <a:solidFill>
                <a:schemeClr val="dk1"/>
              </a:solidFill>
              <a:latin typeface="Quicksand"/>
              <a:ea typeface="Quicksand"/>
              <a:cs typeface="Quicksand"/>
              <a:sym typeface="Quicksand"/>
            </a:endParaRPr>
          </a:p>
        </p:txBody>
      </p:sp>
      <p:sp>
        <p:nvSpPr>
          <p:cNvPr id="971" name="Google Shape;971;p61"/>
          <p:cNvSpPr txBox="1"/>
          <p:nvPr/>
        </p:nvSpPr>
        <p:spPr>
          <a:xfrm>
            <a:off x="6144987" y="3384764"/>
            <a:ext cx="22569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enor Sans"/>
                <a:ea typeface="Tenor Sans"/>
                <a:cs typeface="Tenor Sans"/>
                <a:sym typeface="Tenor Sans"/>
              </a:rPr>
              <a:t>Earth</a:t>
            </a:r>
            <a:endParaRPr sz="2000">
              <a:solidFill>
                <a:schemeClr val="dk1"/>
              </a:solidFill>
              <a:latin typeface="Tenor Sans"/>
              <a:ea typeface="Tenor Sans"/>
              <a:cs typeface="Tenor Sans"/>
              <a:sym typeface="Tenor Sans"/>
            </a:endParaRPr>
          </a:p>
        </p:txBody>
      </p:sp>
      <p:sp>
        <p:nvSpPr>
          <p:cNvPr id="972" name="Google Shape;972;p61"/>
          <p:cNvSpPr/>
          <p:nvPr/>
        </p:nvSpPr>
        <p:spPr>
          <a:xfrm>
            <a:off x="4403438" y="1571116"/>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2926063" y="2560441"/>
            <a:ext cx="113400" cy="11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4857913" y="3370841"/>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962838" y="1950491"/>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1983863" y="3079491"/>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1471788" y="2120366"/>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1234938" y="1620516"/>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5953538" y="1330678"/>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5953538" y="2415553"/>
            <a:ext cx="113400" cy="11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953538" y="3497257"/>
            <a:ext cx="113400" cy="11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6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987" name="Google Shape;987;p62"/>
          <p:cNvSpPr txBox="1"/>
          <p:nvPr>
            <p:ph type="title"/>
          </p:nvPr>
        </p:nvSpPr>
        <p:spPr>
          <a:xfrm>
            <a:off x="5288913" y="1163013"/>
            <a:ext cx="2891100" cy="61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MULTIMEDIA</a:t>
            </a:r>
            <a:endParaRPr/>
          </a:p>
        </p:txBody>
      </p:sp>
      <p:sp>
        <p:nvSpPr>
          <p:cNvPr id="988" name="Google Shape;988;p62"/>
          <p:cNvSpPr txBox="1"/>
          <p:nvPr>
            <p:ph idx="1" type="subTitle"/>
          </p:nvPr>
        </p:nvSpPr>
        <p:spPr>
          <a:xfrm>
            <a:off x="5510838" y="2006337"/>
            <a:ext cx="2891100" cy="15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Right-click on it and then choose "Replace image" (in Google Slides) or "Change Picture"</a:t>
            </a:r>
            <a:endParaRPr/>
          </a:p>
        </p:txBody>
      </p:sp>
      <p:sp>
        <p:nvSpPr>
          <p:cNvPr id="989" name="Google Shape;989;p62"/>
          <p:cNvSpPr/>
          <p:nvPr/>
        </p:nvSpPr>
        <p:spPr>
          <a:xfrm>
            <a:off x="5288900" y="2107713"/>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62"/>
          <p:cNvPicPr preferRelativeResize="0"/>
          <p:nvPr/>
        </p:nvPicPr>
        <p:blipFill rotWithShape="1">
          <a:blip r:embed="rId3">
            <a:alphaModFix/>
          </a:blip>
          <a:srcRect b="9886" l="39" r="29" t="8207"/>
          <a:stretch/>
        </p:blipFill>
        <p:spPr>
          <a:xfrm>
            <a:off x="742050" y="1045325"/>
            <a:ext cx="3716100" cy="2030700"/>
          </a:xfrm>
          <a:prstGeom prst="roundRect">
            <a:avLst>
              <a:gd fmla="val 0" name="adj"/>
            </a:avLst>
          </a:prstGeom>
          <a:noFill/>
          <a:ln>
            <a:noFill/>
          </a:ln>
        </p:spPr>
      </p:pic>
      <p:grpSp>
        <p:nvGrpSpPr>
          <p:cNvPr id="991" name="Google Shape;991;p62"/>
          <p:cNvGrpSpPr/>
          <p:nvPr/>
        </p:nvGrpSpPr>
        <p:grpSpPr>
          <a:xfrm>
            <a:off x="2163880" y="1695983"/>
            <a:ext cx="874315" cy="793689"/>
            <a:chOff x="2159539" y="1828896"/>
            <a:chExt cx="874315" cy="793689"/>
          </a:xfrm>
        </p:grpSpPr>
        <p:sp>
          <p:nvSpPr>
            <p:cNvPr id="992" name="Google Shape;992;p62"/>
            <p:cNvSpPr/>
            <p:nvPr/>
          </p:nvSpPr>
          <p:spPr>
            <a:xfrm>
              <a:off x="2159539" y="1828896"/>
              <a:ext cx="874315" cy="793689"/>
            </a:xfrm>
            <a:custGeom>
              <a:rect b="b" l="l" r="r" t="t"/>
              <a:pathLst>
                <a:path extrusionOk="0" h="67846" w="74738">
                  <a:moveTo>
                    <a:pt x="37315" y="1"/>
                  </a:moveTo>
                  <a:cubicBezTo>
                    <a:pt x="22013" y="1"/>
                    <a:pt x="8155" y="10468"/>
                    <a:pt x="4400" y="26010"/>
                  </a:cubicBezTo>
                  <a:cubicBezTo>
                    <a:pt x="0" y="44220"/>
                    <a:pt x="11184" y="62492"/>
                    <a:pt x="29394" y="66892"/>
                  </a:cubicBezTo>
                  <a:cubicBezTo>
                    <a:pt x="32064" y="67537"/>
                    <a:pt x="34736" y="67846"/>
                    <a:pt x="37366" y="67846"/>
                  </a:cubicBezTo>
                  <a:cubicBezTo>
                    <a:pt x="52680" y="67846"/>
                    <a:pt x="66583" y="57378"/>
                    <a:pt x="70338" y="41837"/>
                  </a:cubicBezTo>
                  <a:cubicBezTo>
                    <a:pt x="74738" y="23626"/>
                    <a:pt x="63494" y="5354"/>
                    <a:pt x="45283" y="955"/>
                  </a:cubicBezTo>
                  <a:cubicBezTo>
                    <a:pt x="42613" y="310"/>
                    <a:pt x="39943" y="1"/>
                    <a:pt x="37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2491938" y="2015192"/>
              <a:ext cx="317424" cy="421084"/>
            </a:xfrm>
            <a:custGeom>
              <a:rect b="b" l="l" r="r" t="t"/>
              <a:pathLst>
                <a:path extrusionOk="0" h="35995" w="27134">
                  <a:moveTo>
                    <a:pt x="1" y="0"/>
                  </a:moveTo>
                  <a:lnTo>
                    <a:pt x="1" y="35994"/>
                  </a:lnTo>
                  <a:lnTo>
                    <a:pt x="27133" y="18028"/>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62"/>
          <p:cNvGrpSpPr/>
          <p:nvPr/>
        </p:nvGrpSpPr>
        <p:grpSpPr>
          <a:xfrm>
            <a:off x="741075" y="3018725"/>
            <a:ext cx="3716100" cy="452100"/>
            <a:chOff x="741075" y="3018725"/>
            <a:chExt cx="3716100" cy="452100"/>
          </a:xfrm>
        </p:grpSpPr>
        <p:sp>
          <p:nvSpPr>
            <p:cNvPr id="995" name="Google Shape;995;p62"/>
            <p:cNvSpPr/>
            <p:nvPr/>
          </p:nvSpPr>
          <p:spPr>
            <a:xfrm>
              <a:off x="741075" y="3018725"/>
              <a:ext cx="3716100" cy="45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62"/>
            <p:cNvGrpSpPr/>
            <p:nvPr/>
          </p:nvGrpSpPr>
          <p:grpSpPr>
            <a:xfrm>
              <a:off x="985275" y="3114650"/>
              <a:ext cx="3231060" cy="245929"/>
              <a:chOff x="985275" y="3114650"/>
              <a:chExt cx="3231060" cy="245929"/>
            </a:xfrm>
          </p:grpSpPr>
          <p:grpSp>
            <p:nvGrpSpPr>
              <p:cNvPr id="997" name="Google Shape;997;p62"/>
              <p:cNvGrpSpPr/>
              <p:nvPr/>
            </p:nvGrpSpPr>
            <p:grpSpPr>
              <a:xfrm>
                <a:off x="1118951" y="3229041"/>
                <a:ext cx="605484" cy="120824"/>
                <a:chOff x="1118951" y="3229041"/>
                <a:chExt cx="605484" cy="120824"/>
              </a:xfrm>
            </p:grpSpPr>
            <p:grpSp>
              <p:nvGrpSpPr>
                <p:cNvPr id="998" name="Google Shape;998;p62"/>
                <p:cNvGrpSpPr/>
                <p:nvPr/>
              </p:nvGrpSpPr>
              <p:grpSpPr>
                <a:xfrm>
                  <a:off x="1633471" y="3229041"/>
                  <a:ext cx="90965" cy="120824"/>
                  <a:chOff x="1633471" y="3229041"/>
                  <a:chExt cx="90965" cy="120824"/>
                </a:xfrm>
              </p:grpSpPr>
              <p:sp>
                <p:nvSpPr>
                  <p:cNvPr id="999" name="Google Shape;999;p62"/>
                  <p:cNvSpPr/>
                  <p:nvPr/>
                </p:nvSpPr>
                <p:spPr>
                  <a:xfrm>
                    <a:off x="1633471" y="3229041"/>
                    <a:ext cx="90954" cy="120823"/>
                  </a:xfrm>
                  <a:custGeom>
                    <a:rect b="b" l="l" r="r" t="t"/>
                    <a:pathLst>
                      <a:path extrusionOk="0" h="10329" w="7335">
                        <a:moveTo>
                          <a:pt x="1" y="1"/>
                        </a:moveTo>
                        <a:lnTo>
                          <a:pt x="1" y="10328"/>
                        </a:lnTo>
                        <a:lnTo>
                          <a:pt x="7334" y="51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1704410" y="3229041"/>
                    <a:ext cx="20026" cy="120823"/>
                  </a:xfrm>
                  <a:custGeom>
                    <a:rect b="b" l="l" r="r" t="t"/>
                    <a:pathLst>
                      <a:path extrusionOk="0" h="10329" w="1712">
                        <a:moveTo>
                          <a:pt x="0" y="1"/>
                        </a:moveTo>
                        <a:lnTo>
                          <a:pt x="0" y="10328"/>
                        </a:lnTo>
                        <a:lnTo>
                          <a:pt x="1711" y="10328"/>
                        </a:lnTo>
                        <a:lnTo>
                          <a:pt x="17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62"/>
                <p:cNvSpPr/>
                <p:nvPr/>
              </p:nvSpPr>
              <p:spPr>
                <a:xfrm>
                  <a:off x="1375833" y="3229041"/>
                  <a:ext cx="90942" cy="120823"/>
                </a:xfrm>
                <a:custGeom>
                  <a:rect b="b" l="l" r="r" t="t"/>
                  <a:pathLst>
                    <a:path extrusionOk="0" h="10329" w="7334">
                      <a:moveTo>
                        <a:pt x="1" y="1"/>
                      </a:moveTo>
                      <a:lnTo>
                        <a:pt x="1" y="10328"/>
                      </a:lnTo>
                      <a:lnTo>
                        <a:pt x="7334" y="519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p:cNvSpPr/>
                <p:nvPr/>
              </p:nvSpPr>
              <p:spPr>
                <a:xfrm>
                  <a:off x="1118951" y="3229041"/>
                  <a:ext cx="90185" cy="120823"/>
                </a:xfrm>
                <a:custGeom>
                  <a:rect b="b" l="l" r="r" t="t"/>
                  <a:pathLst>
                    <a:path extrusionOk="0" h="10329" w="7273">
                      <a:moveTo>
                        <a:pt x="7272" y="1"/>
                      </a:moveTo>
                      <a:lnTo>
                        <a:pt x="0" y="5195"/>
                      </a:lnTo>
                      <a:lnTo>
                        <a:pt x="7272" y="10328"/>
                      </a:lnTo>
                      <a:lnTo>
                        <a:pt x="7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62"/>
              <p:cNvGrpSpPr/>
              <p:nvPr/>
            </p:nvGrpSpPr>
            <p:grpSpPr>
              <a:xfrm>
                <a:off x="3472925" y="3209026"/>
                <a:ext cx="679754" cy="151553"/>
                <a:chOff x="3472925" y="3209026"/>
                <a:chExt cx="679754" cy="151553"/>
              </a:xfrm>
            </p:grpSpPr>
            <p:sp>
              <p:nvSpPr>
                <p:cNvPr id="1004" name="Google Shape;1004;p62"/>
                <p:cNvSpPr/>
                <p:nvPr/>
              </p:nvSpPr>
              <p:spPr>
                <a:xfrm>
                  <a:off x="3472925" y="3209026"/>
                  <a:ext cx="156559" cy="151553"/>
                </a:xfrm>
                <a:custGeom>
                  <a:rect b="b" l="l" r="r" t="t"/>
                  <a:pathLst>
                    <a:path extrusionOk="0" h="12956" w="13384">
                      <a:moveTo>
                        <a:pt x="6661" y="4401"/>
                      </a:moveTo>
                      <a:cubicBezTo>
                        <a:pt x="7822" y="4401"/>
                        <a:pt x="8800" y="5317"/>
                        <a:pt x="8800" y="6478"/>
                      </a:cubicBezTo>
                      <a:lnTo>
                        <a:pt x="8800" y="6539"/>
                      </a:lnTo>
                      <a:cubicBezTo>
                        <a:pt x="8842" y="7827"/>
                        <a:pt x="7783" y="8690"/>
                        <a:pt x="6678" y="8690"/>
                      </a:cubicBezTo>
                      <a:cubicBezTo>
                        <a:pt x="6157" y="8690"/>
                        <a:pt x="5626" y="8498"/>
                        <a:pt x="5195" y="8067"/>
                      </a:cubicBezTo>
                      <a:cubicBezTo>
                        <a:pt x="3789" y="6723"/>
                        <a:pt x="4767" y="4401"/>
                        <a:pt x="6661" y="4401"/>
                      </a:cubicBezTo>
                      <a:close/>
                      <a:moveTo>
                        <a:pt x="5928" y="1"/>
                      </a:moveTo>
                      <a:cubicBezTo>
                        <a:pt x="5622" y="551"/>
                        <a:pt x="5378" y="1162"/>
                        <a:pt x="5133" y="1773"/>
                      </a:cubicBezTo>
                      <a:lnTo>
                        <a:pt x="4339" y="2078"/>
                      </a:lnTo>
                      <a:cubicBezTo>
                        <a:pt x="3728" y="1834"/>
                        <a:pt x="3117" y="1590"/>
                        <a:pt x="2445" y="1406"/>
                      </a:cubicBezTo>
                      <a:lnTo>
                        <a:pt x="1406" y="2445"/>
                      </a:lnTo>
                      <a:cubicBezTo>
                        <a:pt x="1650" y="3056"/>
                        <a:pt x="1895" y="3667"/>
                        <a:pt x="2200" y="4217"/>
                      </a:cubicBezTo>
                      <a:lnTo>
                        <a:pt x="1834" y="5012"/>
                      </a:lnTo>
                      <a:cubicBezTo>
                        <a:pt x="1222" y="5195"/>
                        <a:pt x="611" y="5501"/>
                        <a:pt x="0" y="5806"/>
                      </a:cubicBezTo>
                      <a:lnTo>
                        <a:pt x="0" y="7212"/>
                      </a:lnTo>
                      <a:cubicBezTo>
                        <a:pt x="611" y="7517"/>
                        <a:pt x="1222" y="7762"/>
                        <a:pt x="1834" y="8006"/>
                      </a:cubicBezTo>
                      <a:lnTo>
                        <a:pt x="2200" y="8739"/>
                      </a:lnTo>
                      <a:cubicBezTo>
                        <a:pt x="1895" y="9350"/>
                        <a:pt x="1650" y="9962"/>
                        <a:pt x="1467" y="10573"/>
                      </a:cubicBezTo>
                      <a:lnTo>
                        <a:pt x="2506" y="11612"/>
                      </a:lnTo>
                      <a:cubicBezTo>
                        <a:pt x="3117" y="11428"/>
                        <a:pt x="3728" y="11123"/>
                        <a:pt x="4339" y="10878"/>
                      </a:cubicBezTo>
                      <a:lnTo>
                        <a:pt x="5195" y="11184"/>
                      </a:lnTo>
                      <a:cubicBezTo>
                        <a:pt x="5378" y="11795"/>
                        <a:pt x="5683" y="12406"/>
                        <a:pt x="5989" y="12956"/>
                      </a:cubicBezTo>
                      <a:lnTo>
                        <a:pt x="7456" y="12956"/>
                      </a:lnTo>
                      <a:cubicBezTo>
                        <a:pt x="7761" y="12406"/>
                        <a:pt x="8006" y="11795"/>
                        <a:pt x="8250" y="11184"/>
                      </a:cubicBezTo>
                      <a:lnTo>
                        <a:pt x="9044" y="10878"/>
                      </a:lnTo>
                      <a:cubicBezTo>
                        <a:pt x="9656" y="11123"/>
                        <a:pt x="10267" y="11367"/>
                        <a:pt x="10939" y="11612"/>
                      </a:cubicBezTo>
                      <a:lnTo>
                        <a:pt x="11978" y="10573"/>
                      </a:lnTo>
                      <a:cubicBezTo>
                        <a:pt x="11733" y="9962"/>
                        <a:pt x="11489" y="9350"/>
                        <a:pt x="11183" y="8739"/>
                      </a:cubicBezTo>
                      <a:lnTo>
                        <a:pt x="11550" y="7945"/>
                      </a:lnTo>
                      <a:cubicBezTo>
                        <a:pt x="12161" y="7762"/>
                        <a:pt x="12772" y="7456"/>
                        <a:pt x="13383" y="7151"/>
                      </a:cubicBezTo>
                      <a:lnTo>
                        <a:pt x="13383" y="5745"/>
                      </a:lnTo>
                      <a:cubicBezTo>
                        <a:pt x="12772" y="5439"/>
                        <a:pt x="12161" y="5195"/>
                        <a:pt x="11550" y="5012"/>
                      </a:cubicBezTo>
                      <a:lnTo>
                        <a:pt x="11183" y="4156"/>
                      </a:lnTo>
                      <a:cubicBezTo>
                        <a:pt x="11489" y="3606"/>
                        <a:pt x="11733" y="2995"/>
                        <a:pt x="11917" y="2323"/>
                      </a:cubicBezTo>
                      <a:lnTo>
                        <a:pt x="10878" y="1345"/>
                      </a:lnTo>
                      <a:cubicBezTo>
                        <a:pt x="10206" y="1528"/>
                        <a:pt x="9594" y="1773"/>
                        <a:pt x="9044" y="2078"/>
                      </a:cubicBezTo>
                      <a:lnTo>
                        <a:pt x="8189" y="1773"/>
                      </a:lnTo>
                      <a:cubicBezTo>
                        <a:pt x="7945" y="1162"/>
                        <a:pt x="7700" y="551"/>
                        <a:pt x="7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3723764" y="3225473"/>
                  <a:ext cx="178714" cy="117244"/>
                </a:xfrm>
                <a:custGeom>
                  <a:rect b="b" l="l" r="r" t="t"/>
                  <a:pathLst>
                    <a:path extrusionOk="0" h="10023" w="15278">
                      <a:moveTo>
                        <a:pt x="14178" y="1100"/>
                      </a:moveTo>
                      <a:lnTo>
                        <a:pt x="14178" y="8861"/>
                      </a:lnTo>
                      <a:lnTo>
                        <a:pt x="1161" y="8861"/>
                      </a:lnTo>
                      <a:lnTo>
                        <a:pt x="1161" y="1100"/>
                      </a:lnTo>
                      <a:close/>
                      <a:moveTo>
                        <a:pt x="0" y="0"/>
                      </a:moveTo>
                      <a:lnTo>
                        <a:pt x="0" y="10022"/>
                      </a:lnTo>
                      <a:lnTo>
                        <a:pt x="15278" y="10022"/>
                      </a:lnTo>
                      <a:lnTo>
                        <a:pt x="15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62"/>
                <p:cNvGrpSpPr/>
                <p:nvPr/>
              </p:nvGrpSpPr>
              <p:grpSpPr>
                <a:xfrm>
                  <a:off x="4010414" y="3212606"/>
                  <a:ext cx="142266" cy="142266"/>
                  <a:chOff x="4010414" y="3212606"/>
                  <a:chExt cx="142266" cy="142266"/>
                </a:xfrm>
              </p:grpSpPr>
              <p:sp>
                <p:nvSpPr>
                  <p:cNvPr id="1007" name="Google Shape;1007;p62"/>
                  <p:cNvSpPr/>
                  <p:nvPr/>
                </p:nvSpPr>
                <p:spPr>
                  <a:xfrm>
                    <a:off x="4094052" y="3212606"/>
                    <a:ext cx="58628" cy="58628"/>
                  </a:xfrm>
                  <a:custGeom>
                    <a:rect b="b" l="l" r="r" t="t"/>
                    <a:pathLst>
                      <a:path extrusionOk="0" h="5012" w="5012">
                        <a:moveTo>
                          <a:pt x="0" y="0"/>
                        </a:moveTo>
                        <a:lnTo>
                          <a:pt x="0" y="1161"/>
                        </a:lnTo>
                        <a:lnTo>
                          <a:pt x="3911" y="1161"/>
                        </a:lnTo>
                        <a:lnTo>
                          <a:pt x="3911" y="5011"/>
                        </a:lnTo>
                        <a:lnTo>
                          <a:pt x="5011" y="5011"/>
                        </a:lnTo>
                        <a:lnTo>
                          <a:pt x="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4010414" y="3212606"/>
                    <a:ext cx="58628" cy="58628"/>
                  </a:xfrm>
                  <a:custGeom>
                    <a:rect b="b" l="l" r="r" t="t"/>
                    <a:pathLst>
                      <a:path extrusionOk="0" h="5012" w="5012">
                        <a:moveTo>
                          <a:pt x="0" y="0"/>
                        </a:moveTo>
                        <a:lnTo>
                          <a:pt x="0" y="5011"/>
                        </a:lnTo>
                        <a:lnTo>
                          <a:pt x="1100" y="5011"/>
                        </a:lnTo>
                        <a:lnTo>
                          <a:pt x="1100" y="1161"/>
                        </a:lnTo>
                        <a:lnTo>
                          <a:pt x="5011" y="1161"/>
                        </a:lnTo>
                        <a:lnTo>
                          <a:pt x="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4094052" y="3296957"/>
                    <a:ext cx="58628" cy="57914"/>
                  </a:xfrm>
                  <a:custGeom>
                    <a:rect b="b" l="l" r="r" t="t"/>
                    <a:pathLst>
                      <a:path extrusionOk="0" h="4951" w="5012">
                        <a:moveTo>
                          <a:pt x="3911" y="0"/>
                        </a:moveTo>
                        <a:lnTo>
                          <a:pt x="3911" y="3850"/>
                        </a:lnTo>
                        <a:lnTo>
                          <a:pt x="0" y="3850"/>
                        </a:lnTo>
                        <a:lnTo>
                          <a:pt x="0" y="4950"/>
                        </a:lnTo>
                        <a:lnTo>
                          <a:pt x="5011" y="4950"/>
                        </a:lnTo>
                        <a:lnTo>
                          <a:pt x="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4010414" y="3296957"/>
                    <a:ext cx="58628" cy="57914"/>
                  </a:xfrm>
                  <a:custGeom>
                    <a:rect b="b" l="l" r="r" t="t"/>
                    <a:pathLst>
                      <a:path extrusionOk="0" h="4951" w="5012">
                        <a:moveTo>
                          <a:pt x="0" y="0"/>
                        </a:moveTo>
                        <a:lnTo>
                          <a:pt x="0" y="4950"/>
                        </a:lnTo>
                        <a:lnTo>
                          <a:pt x="5011" y="4950"/>
                        </a:lnTo>
                        <a:lnTo>
                          <a:pt x="5011" y="3850"/>
                        </a:lnTo>
                        <a:lnTo>
                          <a:pt x="1100" y="3850"/>
                        </a:lnTo>
                        <a:lnTo>
                          <a:pt x="11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1" name="Google Shape;1011;p62"/>
              <p:cNvGrpSpPr/>
              <p:nvPr/>
            </p:nvGrpSpPr>
            <p:grpSpPr>
              <a:xfrm>
                <a:off x="985275" y="3114650"/>
                <a:ext cx="3231060" cy="48300"/>
                <a:chOff x="985275" y="3114650"/>
                <a:chExt cx="3231060" cy="48300"/>
              </a:xfrm>
            </p:grpSpPr>
            <p:sp>
              <p:nvSpPr>
                <p:cNvPr id="1012" name="Google Shape;1012;p62"/>
                <p:cNvSpPr/>
                <p:nvPr/>
              </p:nvSpPr>
              <p:spPr>
                <a:xfrm>
                  <a:off x="985275" y="3129857"/>
                  <a:ext cx="3231060" cy="17885"/>
                </a:xfrm>
                <a:custGeom>
                  <a:rect b="b" l="l" r="r" t="t"/>
                  <a:pathLst>
                    <a:path extrusionOk="0" h="1529" w="276218">
                      <a:moveTo>
                        <a:pt x="1" y="0"/>
                      </a:moveTo>
                      <a:lnTo>
                        <a:pt x="1" y="1528"/>
                      </a:lnTo>
                      <a:lnTo>
                        <a:pt x="276218" y="1528"/>
                      </a:lnTo>
                      <a:lnTo>
                        <a:pt x="2762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985275" y="3129857"/>
                  <a:ext cx="563305" cy="17885"/>
                </a:xfrm>
                <a:custGeom>
                  <a:rect b="b" l="l" r="r" t="t"/>
                  <a:pathLst>
                    <a:path extrusionOk="0" h="1529" w="48156">
                      <a:moveTo>
                        <a:pt x="1" y="0"/>
                      </a:moveTo>
                      <a:lnTo>
                        <a:pt x="1" y="1528"/>
                      </a:lnTo>
                      <a:lnTo>
                        <a:pt x="48155" y="1528"/>
                      </a:lnTo>
                      <a:lnTo>
                        <a:pt x="481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1518725" y="3114650"/>
                  <a:ext cx="48300" cy="48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6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20" name="Google Shape;1020;p63"/>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LIKENESS OF BOTH</a:t>
            </a:r>
            <a:endParaRPr/>
          </a:p>
        </p:txBody>
      </p:sp>
      <p:sp>
        <p:nvSpPr>
          <p:cNvPr id="1021" name="Google Shape;1021;p63"/>
          <p:cNvSpPr txBox="1"/>
          <p:nvPr>
            <p:ph idx="1" type="subTitle"/>
          </p:nvPr>
        </p:nvSpPr>
        <p:spPr>
          <a:xfrm>
            <a:off x="1708423" y="1742663"/>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a:t>
            </a:r>
            <a:endParaRPr/>
          </a:p>
        </p:txBody>
      </p:sp>
      <p:sp>
        <p:nvSpPr>
          <p:cNvPr id="1022" name="Google Shape;1022;p63"/>
          <p:cNvSpPr txBox="1"/>
          <p:nvPr>
            <p:ph idx="2" type="subTitle"/>
          </p:nvPr>
        </p:nvSpPr>
        <p:spPr>
          <a:xfrm>
            <a:off x="1708423" y="13795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023" name="Google Shape;1023;p63"/>
          <p:cNvSpPr txBox="1"/>
          <p:nvPr>
            <p:ph idx="3" type="subTitle"/>
          </p:nvPr>
        </p:nvSpPr>
        <p:spPr>
          <a:xfrm>
            <a:off x="1708423" y="3466618"/>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very cold place</a:t>
            </a:r>
            <a:endParaRPr/>
          </a:p>
        </p:txBody>
      </p:sp>
      <p:sp>
        <p:nvSpPr>
          <p:cNvPr id="1024" name="Google Shape;1024;p63"/>
          <p:cNvSpPr txBox="1"/>
          <p:nvPr>
            <p:ph idx="4" type="subTitle"/>
          </p:nvPr>
        </p:nvSpPr>
        <p:spPr>
          <a:xfrm>
            <a:off x="1708423" y="31096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025" name="Google Shape;1025;p63"/>
          <p:cNvSpPr txBox="1"/>
          <p:nvPr>
            <p:ph idx="5" type="subTitle"/>
          </p:nvPr>
        </p:nvSpPr>
        <p:spPr>
          <a:xfrm>
            <a:off x="5645273" y="1742663"/>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1026" name="Google Shape;1026;p63"/>
          <p:cNvSpPr txBox="1"/>
          <p:nvPr>
            <p:ph idx="6" type="subTitle"/>
          </p:nvPr>
        </p:nvSpPr>
        <p:spPr>
          <a:xfrm>
            <a:off x="5645273" y="13795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027" name="Google Shape;1027;p63"/>
          <p:cNvSpPr txBox="1"/>
          <p:nvPr>
            <p:ph idx="7" type="subTitle"/>
          </p:nvPr>
        </p:nvSpPr>
        <p:spPr>
          <a:xfrm>
            <a:off x="5645273" y="3466618"/>
            <a:ext cx="2105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composed mostly of hydrogen and helium</a:t>
            </a:r>
            <a:endParaRPr/>
          </a:p>
        </p:txBody>
      </p:sp>
      <p:sp>
        <p:nvSpPr>
          <p:cNvPr id="1028" name="Google Shape;1028;p63"/>
          <p:cNvSpPr txBox="1"/>
          <p:nvPr>
            <p:ph idx="8" type="subTitle"/>
          </p:nvPr>
        </p:nvSpPr>
        <p:spPr>
          <a:xfrm>
            <a:off x="5645273" y="3109675"/>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029" name="Google Shape;1029;p63"/>
          <p:cNvSpPr/>
          <p:nvPr/>
        </p:nvSpPr>
        <p:spPr>
          <a:xfrm>
            <a:off x="875850" y="1529625"/>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3"/>
          <p:cNvSpPr/>
          <p:nvPr/>
        </p:nvSpPr>
        <p:spPr>
          <a:xfrm>
            <a:off x="4717700" y="1529625"/>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875850" y="325665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3"/>
          <p:cNvSpPr/>
          <p:nvPr/>
        </p:nvSpPr>
        <p:spPr>
          <a:xfrm>
            <a:off x="4717700" y="325665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63"/>
          <p:cNvGrpSpPr/>
          <p:nvPr/>
        </p:nvGrpSpPr>
        <p:grpSpPr>
          <a:xfrm>
            <a:off x="1060350" y="1735167"/>
            <a:ext cx="340204" cy="298116"/>
            <a:chOff x="899850" y="871450"/>
            <a:chExt cx="483175" cy="423400"/>
          </a:xfrm>
        </p:grpSpPr>
        <p:sp>
          <p:nvSpPr>
            <p:cNvPr id="1034" name="Google Shape;1034;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5" name="Google Shape;1035;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6" name="Google Shape;1036;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37" name="Google Shape;1037;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38" name="Google Shape;1038;p63"/>
          <p:cNvGrpSpPr/>
          <p:nvPr/>
        </p:nvGrpSpPr>
        <p:grpSpPr>
          <a:xfrm>
            <a:off x="4902012" y="3441615"/>
            <a:ext cx="340573" cy="339271"/>
            <a:chOff x="2085450" y="842250"/>
            <a:chExt cx="483700" cy="481850"/>
          </a:xfrm>
        </p:grpSpPr>
        <p:sp>
          <p:nvSpPr>
            <p:cNvPr id="1039" name="Google Shape;1039;p6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0" name="Google Shape;1040;p6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041" name="Google Shape;1041;p6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42" name="Google Shape;1042;p63"/>
          <p:cNvGrpSpPr/>
          <p:nvPr/>
        </p:nvGrpSpPr>
        <p:grpSpPr>
          <a:xfrm>
            <a:off x="1047268" y="3427605"/>
            <a:ext cx="366364" cy="367290"/>
            <a:chOff x="-61784125" y="3377700"/>
            <a:chExt cx="316650" cy="317450"/>
          </a:xfrm>
        </p:grpSpPr>
        <p:sp>
          <p:nvSpPr>
            <p:cNvPr id="1043" name="Google Shape;1043;p6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63"/>
          <p:cNvGrpSpPr/>
          <p:nvPr/>
        </p:nvGrpSpPr>
        <p:grpSpPr>
          <a:xfrm>
            <a:off x="4896336" y="1710131"/>
            <a:ext cx="351940" cy="348188"/>
            <a:chOff x="581525" y="3254850"/>
            <a:chExt cx="297750" cy="294575"/>
          </a:xfrm>
        </p:grpSpPr>
        <p:sp>
          <p:nvSpPr>
            <p:cNvPr id="1051" name="Google Shape;1051;p6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59" name="Google Shape;1059;p64"/>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EXERCISE 3</a:t>
            </a:r>
            <a:endParaRPr/>
          </a:p>
        </p:txBody>
      </p:sp>
      <p:sp>
        <p:nvSpPr>
          <p:cNvPr id="1060" name="Google Shape;1060;p64"/>
          <p:cNvSpPr txBox="1"/>
          <p:nvPr/>
        </p:nvSpPr>
        <p:spPr>
          <a:xfrm>
            <a:off x="1927475" y="996450"/>
            <a:ext cx="5289000" cy="30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Tenor Sans"/>
                <a:ea typeface="Tenor Sans"/>
                <a:cs typeface="Tenor Sans"/>
                <a:sym typeface="Tenor Sans"/>
              </a:rPr>
              <a:t>Read the essay below and answer the questions</a:t>
            </a:r>
            <a:endParaRPr sz="1600">
              <a:solidFill>
                <a:schemeClr val="dk1"/>
              </a:solidFill>
              <a:latin typeface="Tenor Sans"/>
              <a:ea typeface="Tenor Sans"/>
              <a:cs typeface="Tenor Sans"/>
              <a:sym typeface="Tenor Sans"/>
            </a:endParaRPr>
          </a:p>
        </p:txBody>
      </p:sp>
      <p:sp>
        <p:nvSpPr>
          <p:cNvPr id="1061" name="Google Shape;1061;p64"/>
          <p:cNvSpPr txBox="1"/>
          <p:nvPr/>
        </p:nvSpPr>
        <p:spPr>
          <a:xfrm>
            <a:off x="967525" y="1677225"/>
            <a:ext cx="2878500" cy="30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Essay</a:t>
            </a:r>
            <a:endParaRPr sz="2000">
              <a:solidFill>
                <a:schemeClr val="dk1"/>
              </a:solidFill>
              <a:latin typeface="Tenor Sans"/>
              <a:ea typeface="Tenor Sans"/>
              <a:cs typeface="Tenor Sans"/>
              <a:sym typeface="Tenor Sans"/>
            </a:endParaRPr>
          </a:p>
        </p:txBody>
      </p:sp>
      <p:sp>
        <p:nvSpPr>
          <p:cNvPr id="1062" name="Google Shape;1062;p64"/>
          <p:cNvSpPr txBox="1"/>
          <p:nvPr/>
        </p:nvSpPr>
        <p:spPr>
          <a:xfrm>
            <a:off x="4847200" y="1677225"/>
            <a:ext cx="2878500" cy="303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Tenor Sans"/>
                <a:ea typeface="Tenor Sans"/>
                <a:cs typeface="Tenor Sans"/>
                <a:sym typeface="Tenor Sans"/>
              </a:rPr>
              <a:t>Questions</a:t>
            </a:r>
            <a:endParaRPr sz="2000">
              <a:solidFill>
                <a:schemeClr val="dk1"/>
              </a:solidFill>
              <a:latin typeface="Tenor Sans"/>
              <a:ea typeface="Tenor Sans"/>
              <a:cs typeface="Tenor Sans"/>
              <a:sym typeface="Tenor Sans"/>
            </a:endParaRPr>
          </a:p>
        </p:txBody>
      </p:sp>
      <p:sp>
        <p:nvSpPr>
          <p:cNvPr id="1063" name="Google Shape;1063;p64"/>
          <p:cNvSpPr txBox="1"/>
          <p:nvPr/>
        </p:nvSpPr>
        <p:spPr>
          <a:xfrm>
            <a:off x="967538" y="2043775"/>
            <a:ext cx="2878500" cy="21489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Mercury is the closest planet to the Sun and the smallest one in the Solar System</a:t>
            </a:r>
            <a:endParaRPr>
              <a:solidFill>
                <a:schemeClr val="dk1"/>
              </a:solidFill>
              <a:latin typeface="Quicksand"/>
              <a:ea typeface="Quicksand"/>
              <a:cs typeface="Quicksand"/>
              <a:sym typeface="Quicksand"/>
            </a:endParaRPr>
          </a:p>
          <a:p>
            <a:pPr indent="0" lvl="0" marL="0" rtl="0" algn="l">
              <a:spcBef>
                <a:spcPts val="1000"/>
              </a:spcBef>
              <a:spcAft>
                <a:spcPts val="0"/>
              </a:spcAft>
              <a:buNone/>
            </a:pPr>
            <a:r>
              <a:rPr lang="en">
                <a:solidFill>
                  <a:schemeClr val="dk1"/>
                </a:solidFill>
                <a:latin typeface="Quicksand"/>
                <a:ea typeface="Quicksand"/>
                <a:cs typeface="Quicksand"/>
                <a:sym typeface="Quicksand"/>
              </a:rPr>
              <a:t>Venus has a beautiful name and is the second planet from the Sun. It’s terribly hot</a:t>
            </a:r>
            <a:endParaRPr>
              <a:solidFill>
                <a:schemeClr val="dk1"/>
              </a:solidFill>
              <a:latin typeface="Quicksand"/>
              <a:ea typeface="Quicksand"/>
              <a:cs typeface="Quicksand"/>
              <a:sym typeface="Quicksand"/>
            </a:endParaRPr>
          </a:p>
          <a:p>
            <a:pPr indent="0" lvl="0" marL="0" rtl="0" algn="l">
              <a:spcBef>
                <a:spcPts val="1000"/>
              </a:spcBef>
              <a:spcAft>
                <a:spcPts val="0"/>
              </a:spcAft>
              <a:buNone/>
            </a:pPr>
            <a:r>
              <a:rPr lang="en">
                <a:solidFill>
                  <a:schemeClr val="dk1"/>
                </a:solidFill>
                <a:latin typeface="Quicksand"/>
                <a:ea typeface="Quicksand"/>
                <a:cs typeface="Quicksand"/>
                <a:sym typeface="Quicksand"/>
              </a:rPr>
              <a:t>It's full of iron oxide dust, which gives the planet its reddish cast</a:t>
            </a:r>
            <a:endParaRPr>
              <a:solidFill>
                <a:schemeClr val="dk1"/>
              </a:solidFill>
              <a:latin typeface="Quicksand"/>
              <a:ea typeface="Quicksand"/>
              <a:cs typeface="Quicksand"/>
              <a:sym typeface="Quicksand"/>
            </a:endParaRPr>
          </a:p>
        </p:txBody>
      </p:sp>
      <p:sp>
        <p:nvSpPr>
          <p:cNvPr id="1064" name="Google Shape;1064;p64"/>
          <p:cNvSpPr/>
          <p:nvPr/>
        </p:nvSpPr>
        <p:spPr>
          <a:xfrm>
            <a:off x="4847200" y="2202336"/>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4"/>
          <p:cNvSpPr txBox="1"/>
          <p:nvPr>
            <p:ph idx="4294967295" type="subTitle"/>
          </p:nvPr>
        </p:nvSpPr>
        <p:spPr>
          <a:xfrm>
            <a:off x="5011163" y="2043785"/>
            <a:ext cx="31653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Earth where we all live on</a:t>
            </a:r>
            <a:endParaRPr/>
          </a:p>
        </p:txBody>
      </p:sp>
      <p:sp>
        <p:nvSpPr>
          <p:cNvPr id="1066" name="Google Shape;1066;p64"/>
          <p:cNvSpPr/>
          <p:nvPr/>
        </p:nvSpPr>
        <p:spPr>
          <a:xfrm>
            <a:off x="4847200" y="2650657"/>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4"/>
          <p:cNvSpPr txBox="1"/>
          <p:nvPr>
            <p:ph idx="4294967295" type="subTitle"/>
          </p:nvPr>
        </p:nvSpPr>
        <p:spPr>
          <a:xfrm>
            <a:off x="5011163" y="2494757"/>
            <a:ext cx="31653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a:t>
            </a:r>
            <a:r>
              <a:rPr lang="en"/>
              <a:t>Mars actually a cold place</a:t>
            </a:r>
            <a:r>
              <a:rPr lang="en"/>
              <a:t>?</a:t>
            </a:r>
            <a:endParaRPr/>
          </a:p>
        </p:txBody>
      </p:sp>
      <p:sp>
        <p:nvSpPr>
          <p:cNvPr id="1068" name="Google Shape;1068;p64"/>
          <p:cNvSpPr/>
          <p:nvPr/>
        </p:nvSpPr>
        <p:spPr>
          <a:xfrm>
            <a:off x="4847200" y="3098978"/>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4"/>
          <p:cNvSpPr txBox="1"/>
          <p:nvPr>
            <p:ph idx="4294967295" type="subTitle"/>
          </p:nvPr>
        </p:nvSpPr>
        <p:spPr>
          <a:xfrm>
            <a:off x="5011163" y="2945729"/>
            <a:ext cx="31653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t>
            </a:r>
            <a:r>
              <a:rPr lang="en"/>
              <a:t>Venus have a beautiful name?</a:t>
            </a:r>
            <a:endParaRPr/>
          </a:p>
        </p:txBody>
      </p:sp>
      <p:sp>
        <p:nvSpPr>
          <p:cNvPr id="1070" name="Google Shape;1070;p64"/>
          <p:cNvSpPr/>
          <p:nvPr/>
        </p:nvSpPr>
        <p:spPr>
          <a:xfrm>
            <a:off x="4847200" y="3547299"/>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txBox="1"/>
          <p:nvPr>
            <p:ph idx="4294967295" type="subTitle"/>
          </p:nvPr>
        </p:nvSpPr>
        <p:spPr>
          <a:xfrm>
            <a:off x="5011163" y="3396700"/>
            <a:ext cx="31653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rder from smallest to largest</a:t>
            </a:r>
            <a:endParaRPr/>
          </a:p>
        </p:txBody>
      </p:sp>
      <p:sp>
        <p:nvSpPr>
          <p:cNvPr id="1072" name="Google Shape;1072;p64"/>
          <p:cNvSpPr/>
          <p:nvPr/>
        </p:nvSpPr>
        <p:spPr>
          <a:xfrm>
            <a:off x="4847200" y="3995619"/>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4"/>
          <p:cNvSpPr txBox="1"/>
          <p:nvPr>
            <p:ph idx="4294967295" type="subTitle"/>
          </p:nvPr>
        </p:nvSpPr>
        <p:spPr>
          <a:xfrm>
            <a:off x="5011163" y="3847672"/>
            <a:ext cx="3165300" cy="3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an essay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1431375" y="1097250"/>
            <a:ext cx="4234800" cy="67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20" name="Google Shape;420;p38"/>
          <p:cNvSpPr txBox="1"/>
          <p:nvPr>
            <p:ph idx="1" type="subTitle"/>
          </p:nvPr>
        </p:nvSpPr>
        <p:spPr>
          <a:xfrm>
            <a:off x="1599675" y="1984288"/>
            <a:ext cx="4234800" cy="143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421" name="Google Shape;421;p3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2" name="Google Shape;422;p38"/>
          <p:cNvSpPr/>
          <p:nvPr/>
        </p:nvSpPr>
        <p:spPr>
          <a:xfrm>
            <a:off x="1431375" y="2174737"/>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5"/>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079" name="Google Shape;1079;p65"/>
          <p:cNvSpPr txBox="1"/>
          <p:nvPr>
            <p:ph type="title"/>
          </p:nvPr>
        </p:nvSpPr>
        <p:spPr>
          <a:xfrm flipH="1">
            <a:off x="4353547" y="931238"/>
            <a:ext cx="16602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80" name="Google Shape;1080;p65"/>
          <p:cNvSpPr txBox="1"/>
          <p:nvPr>
            <p:ph idx="2" type="title"/>
          </p:nvPr>
        </p:nvSpPr>
        <p:spPr>
          <a:xfrm>
            <a:off x="4291700" y="2375625"/>
            <a:ext cx="3943500" cy="8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OCIETY</a:t>
            </a:r>
            <a:endParaRPr/>
          </a:p>
        </p:txBody>
      </p:sp>
      <p:sp>
        <p:nvSpPr>
          <p:cNvPr id="1081" name="Google Shape;1081;p65"/>
          <p:cNvSpPr txBox="1"/>
          <p:nvPr>
            <p:ph idx="1" type="subTitle"/>
          </p:nvPr>
        </p:nvSpPr>
        <p:spPr>
          <a:xfrm>
            <a:off x="4626500" y="3252538"/>
            <a:ext cx="3237000" cy="583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082" name="Google Shape;1082;p65"/>
          <p:cNvSpPr/>
          <p:nvPr/>
        </p:nvSpPr>
        <p:spPr>
          <a:xfrm>
            <a:off x="2465817" y="642013"/>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5"/>
          <p:cNvSpPr/>
          <p:nvPr/>
        </p:nvSpPr>
        <p:spPr>
          <a:xfrm>
            <a:off x="2465817" y="1072837"/>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5"/>
          <p:cNvSpPr/>
          <p:nvPr/>
        </p:nvSpPr>
        <p:spPr>
          <a:xfrm>
            <a:off x="2034992" y="642013"/>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2034992" y="1072837"/>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1604109" y="642013"/>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1604109" y="150372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5"/>
          <p:cNvSpPr/>
          <p:nvPr/>
        </p:nvSpPr>
        <p:spPr>
          <a:xfrm>
            <a:off x="1173285" y="642013"/>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5"/>
          <p:cNvSpPr/>
          <p:nvPr/>
        </p:nvSpPr>
        <p:spPr>
          <a:xfrm>
            <a:off x="742402" y="642013"/>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5"/>
          <p:cNvSpPr/>
          <p:nvPr/>
        </p:nvSpPr>
        <p:spPr>
          <a:xfrm>
            <a:off x="742049" y="1072837"/>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1183654" y="3629789"/>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5"/>
          <p:cNvSpPr/>
          <p:nvPr/>
        </p:nvSpPr>
        <p:spPr>
          <a:xfrm>
            <a:off x="1183654" y="2768082"/>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5"/>
          <p:cNvSpPr/>
          <p:nvPr/>
        </p:nvSpPr>
        <p:spPr>
          <a:xfrm>
            <a:off x="1183654" y="2337199"/>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747830" y="2337199"/>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709948" y="2767846"/>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p:nvPr/>
        </p:nvSpPr>
        <p:spPr>
          <a:xfrm>
            <a:off x="4429447" y="680438"/>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097" name="Google Shape;1097;p65"/>
          <p:cNvSpPr/>
          <p:nvPr/>
        </p:nvSpPr>
        <p:spPr>
          <a:xfrm>
            <a:off x="4439825" y="337692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66"/>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03" name="Google Shape;1103;p66"/>
          <p:cNvSpPr txBox="1"/>
          <p:nvPr>
            <p:ph type="title"/>
          </p:nvPr>
        </p:nvSpPr>
        <p:spPr>
          <a:xfrm>
            <a:off x="1859550" y="526625"/>
            <a:ext cx="54249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THE CONCEPTS</a:t>
            </a:r>
            <a:endParaRPr/>
          </a:p>
        </p:txBody>
      </p:sp>
      <p:sp>
        <p:nvSpPr>
          <p:cNvPr id="1104" name="Google Shape;1104;p66"/>
          <p:cNvSpPr txBox="1"/>
          <p:nvPr>
            <p:ph idx="1" type="body"/>
          </p:nvPr>
        </p:nvSpPr>
        <p:spPr>
          <a:xfrm>
            <a:off x="1859550" y="1456000"/>
            <a:ext cx="5424900" cy="243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330200" lvl="0" marL="457200" rtl="0" algn="l">
              <a:spcBef>
                <a:spcPts val="160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67"/>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10" name="Google Shape;1110;p67"/>
          <p:cNvSpPr txBox="1"/>
          <p:nvPr>
            <p:ph type="title"/>
          </p:nvPr>
        </p:nvSpPr>
        <p:spPr>
          <a:xfrm>
            <a:off x="742050" y="526625"/>
            <a:ext cx="4602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SOCIETY</a:t>
            </a:r>
            <a:endParaRPr/>
          </a:p>
        </p:txBody>
      </p:sp>
      <p:sp>
        <p:nvSpPr>
          <p:cNvPr id="1111" name="Google Shape;1111;p67"/>
          <p:cNvSpPr txBox="1"/>
          <p:nvPr>
            <p:ph idx="1" type="subTitle"/>
          </p:nvPr>
        </p:nvSpPr>
        <p:spPr>
          <a:xfrm>
            <a:off x="1537850" y="1721072"/>
            <a:ext cx="1634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112" name="Google Shape;1112;p67"/>
          <p:cNvSpPr txBox="1"/>
          <p:nvPr>
            <p:ph idx="2" type="subTitle"/>
          </p:nvPr>
        </p:nvSpPr>
        <p:spPr>
          <a:xfrm>
            <a:off x="1537850" y="1382670"/>
            <a:ext cx="1634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113" name="Google Shape;1113;p67"/>
          <p:cNvSpPr txBox="1"/>
          <p:nvPr>
            <p:ph idx="3" type="subTitle"/>
          </p:nvPr>
        </p:nvSpPr>
        <p:spPr>
          <a:xfrm>
            <a:off x="4149038" y="1721072"/>
            <a:ext cx="1634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a:t>
            </a:r>
            <a:r>
              <a:rPr lang="en"/>
              <a:t> has a beautiful name and is the second planet </a:t>
            </a:r>
            <a:endParaRPr/>
          </a:p>
        </p:txBody>
      </p:sp>
      <p:sp>
        <p:nvSpPr>
          <p:cNvPr id="1114" name="Google Shape;1114;p67"/>
          <p:cNvSpPr txBox="1"/>
          <p:nvPr>
            <p:ph idx="4" type="subTitle"/>
          </p:nvPr>
        </p:nvSpPr>
        <p:spPr>
          <a:xfrm>
            <a:off x="4149038" y="1382670"/>
            <a:ext cx="1634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115" name="Google Shape;1115;p67"/>
          <p:cNvSpPr txBox="1"/>
          <p:nvPr>
            <p:ph idx="5" type="subTitle"/>
          </p:nvPr>
        </p:nvSpPr>
        <p:spPr>
          <a:xfrm>
            <a:off x="6767250" y="1721070"/>
            <a:ext cx="1634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sp>
        <p:nvSpPr>
          <p:cNvPr id="1116" name="Google Shape;1116;p67"/>
          <p:cNvSpPr txBox="1"/>
          <p:nvPr>
            <p:ph idx="6" type="subTitle"/>
          </p:nvPr>
        </p:nvSpPr>
        <p:spPr>
          <a:xfrm>
            <a:off x="6767250" y="1382670"/>
            <a:ext cx="1634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117" name="Google Shape;1117;p67"/>
          <p:cNvSpPr txBox="1"/>
          <p:nvPr>
            <p:ph idx="7" type="subTitle"/>
          </p:nvPr>
        </p:nvSpPr>
        <p:spPr>
          <a:xfrm>
            <a:off x="1537850" y="3268769"/>
            <a:ext cx="1634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118" name="Google Shape;1118;p67"/>
          <p:cNvSpPr txBox="1"/>
          <p:nvPr>
            <p:ph idx="8" type="subTitle"/>
          </p:nvPr>
        </p:nvSpPr>
        <p:spPr>
          <a:xfrm>
            <a:off x="1537850" y="2930367"/>
            <a:ext cx="1634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119" name="Google Shape;1119;p67"/>
          <p:cNvSpPr txBox="1"/>
          <p:nvPr>
            <p:ph idx="9" type="subTitle"/>
          </p:nvPr>
        </p:nvSpPr>
        <p:spPr>
          <a:xfrm>
            <a:off x="4149038" y="3268769"/>
            <a:ext cx="1634700" cy="6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 very cold place</a:t>
            </a:r>
            <a:endParaRPr/>
          </a:p>
        </p:txBody>
      </p:sp>
      <p:sp>
        <p:nvSpPr>
          <p:cNvPr id="1120" name="Google Shape;1120;p67"/>
          <p:cNvSpPr txBox="1"/>
          <p:nvPr>
            <p:ph idx="13" type="subTitle"/>
          </p:nvPr>
        </p:nvSpPr>
        <p:spPr>
          <a:xfrm>
            <a:off x="4149038" y="2930367"/>
            <a:ext cx="1634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121" name="Google Shape;1121;p67"/>
          <p:cNvSpPr/>
          <p:nvPr/>
        </p:nvSpPr>
        <p:spPr>
          <a:xfrm>
            <a:off x="842025" y="1622320"/>
            <a:ext cx="610500" cy="610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7"/>
          <p:cNvSpPr/>
          <p:nvPr/>
        </p:nvSpPr>
        <p:spPr>
          <a:xfrm>
            <a:off x="842025" y="3159801"/>
            <a:ext cx="610500" cy="610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3452588" y="1622320"/>
            <a:ext cx="610500" cy="610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p:nvPr/>
        </p:nvSpPr>
        <p:spPr>
          <a:xfrm>
            <a:off x="6069600" y="1622320"/>
            <a:ext cx="610500" cy="610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7"/>
          <p:cNvSpPr/>
          <p:nvPr/>
        </p:nvSpPr>
        <p:spPr>
          <a:xfrm>
            <a:off x="3452588" y="3159801"/>
            <a:ext cx="610500" cy="610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67"/>
          <p:cNvGrpSpPr/>
          <p:nvPr/>
        </p:nvGrpSpPr>
        <p:grpSpPr>
          <a:xfrm>
            <a:off x="3615298" y="1761443"/>
            <a:ext cx="285078" cy="332554"/>
            <a:chOff x="3590693" y="1686606"/>
            <a:chExt cx="162855" cy="189836"/>
          </a:xfrm>
        </p:grpSpPr>
        <p:sp>
          <p:nvSpPr>
            <p:cNvPr id="1127" name="Google Shape;1127;p67"/>
            <p:cNvSpPr/>
            <p:nvPr/>
          </p:nvSpPr>
          <p:spPr>
            <a:xfrm>
              <a:off x="3590693" y="1686806"/>
              <a:ext cx="162855" cy="155943"/>
            </a:xfrm>
            <a:custGeom>
              <a:rect b="b" l="l" r="r" t="t"/>
              <a:pathLst>
                <a:path extrusionOk="0" h="4670" w="4877">
                  <a:moveTo>
                    <a:pt x="1114" y="476"/>
                  </a:moveTo>
                  <a:lnTo>
                    <a:pt x="1348" y="717"/>
                  </a:lnTo>
                  <a:cubicBezTo>
                    <a:pt x="1120" y="991"/>
                    <a:pt x="964" y="1316"/>
                    <a:pt x="905" y="1668"/>
                  </a:cubicBezTo>
                  <a:lnTo>
                    <a:pt x="1876" y="1668"/>
                  </a:lnTo>
                  <a:lnTo>
                    <a:pt x="1876" y="2338"/>
                  </a:lnTo>
                  <a:lnTo>
                    <a:pt x="1973" y="2338"/>
                  </a:lnTo>
                  <a:lnTo>
                    <a:pt x="2305" y="2006"/>
                  </a:lnTo>
                  <a:lnTo>
                    <a:pt x="2872" y="2006"/>
                  </a:lnTo>
                  <a:lnTo>
                    <a:pt x="2872" y="2670"/>
                  </a:lnTo>
                  <a:lnTo>
                    <a:pt x="3210" y="2670"/>
                  </a:lnTo>
                  <a:lnTo>
                    <a:pt x="3210" y="3400"/>
                  </a:lnTo>
                  <a:lnTo>
                    <a:pt x="3874" y="3738"/>
                  </a:lnTo>
                  <a:cubicBezTo>
                    <a:pt x="3972" y="3673"/>
                    <a:pt x="4070" y="3608"/>
                    <a:pt x="4161" y="3530"/>
                  </a:cubicBezTo>
                  <a:lnTo>
                    <a:pt x="4402" y="3771"/>
                  </a:lnTo>
                  <a:cubicBezTo>
                    <a:pt x="3962" y="4155"/>
                    <a:pt x="3418" y="4344"/>
                    <a:pt x="2874" y="4344"/>
                  </a:cubicBezTo>
                  <a:cubicBezTo>
                    <a:pt x="2276" y="4344"/>
                    <a:pt x="1679" y="4114"/>
                    <a:pt x="1225" y="3660"/>
                  </a:cubicBezTo>
                  <a:cubicBezTo>
                    <a:pt x="359" y="2794"/>
                    <a:pt x="313" y="1407"/>
                    <a:pt x="1114" y="483"/>
                  </a:cubicBezTo>
                  <a:lnTo>
                    <a:pt x="1114" y="476"/>
                  </a:lnTo>
                  <a:close/>
                  <a:moveTo>
                    <a:pt x="1107" y="1"/>
                  </a:moveTo>
                  <a:lnTo>
                    <a:pt x="990" y="118"/>
                  </a:lnTo>
                  <a:cubicBezTo>
                    <a:pt x="228" y="880"/>
                    <a:pt x="1" y="2026"/>
                    <a:pt x="411" y="3022"/>
                  </a:cubicBezTo>
                  <a:cubicBezTo>
                    <a:pt x="821" y="4018"/>
                    <a:pt x="1797" y="4669"/>
                    <a:pt x="2872" y="4669"/>
                  </a:cubicBezTo>
                  <a:cubicBezTo>
                    <a:pt x="3581" y="4669"/>
                    <a:pt x="4258" y="4389"/>
                    <a:pt x="4760" y="3888"/>
                  </a:cubicBezTo>
                  <a:lnTo>
                    <a:pt x="4877" y="3771"/>
                  </a:lnTo>
                  <a:lnTo>
                    <a:pt x="4395" y="3289"/>
                  </a:lnTo>
                  <a:cubicBezTo>
                    <a:pt x="4473" y="3198"/>
                    <a:pt x="4538" y="3107"/>
                    <a:pt x="4604" y="3002"/>
                  </a:cubicBezTo>
                  <a:lnTo>
                    <a:pt x="3542" y="3002"/>
                  </a:lnTo>
                  <a:lnTo>
                    <a:pt x="3542" y="2436"/>
                  </a:lnTo>
                  <a:lnTo>
                    <a:pt x="3874" y="2097"/>
                  </a:lnTo>
                  <a:lnTo>
                    <a:pt x="3874" y="1668"/>
                  </a:lnTo>
                  <a:lnTo>
                    <a:pt x="4844" y="1668"/>
                  </a:lnTo>
                  <a:cubicBezTo>
                    <a:pt x="4786" y="1362"/>
                    <a:pt x="4662" y="1062"/>
                    <a:pt x="4473" y="808"/>
                  </a:cubicBezTo>
                  <a:lnTo>
                    <a:pt x="3536" y="971"/>
                  </a:lnTo>
                  <a:lnTo>
                    <a:pt x="3536" y="1772"/>
                  </a:lnTo>
                  <a:lnTo>
                    <a:pt x="2741" y="1368"/>
                  </a:lnTo>
                  <a:lnTo>
                    <a:pt x="2370" y="1739"/>
                  </a:lnTo>
                  <a:lnTo>
                    <a:pt x="1804" y="1166"/>
                  </a:lnTo>
                  <a:lnTo>
                    <a:pt x="2208" y="763"/>
                  </a:lnTo>
                  <a:lnTo>
                    <a:pt x="2208" y="125"/>
                  </a:lnTo>
                  <a:cubicBezTo>
                    <a:pt x="1980" y="203"/>
                    <a:pt x="1771" y="327"/>
                    <a:pt x="1589" y="483"/>
                  </a:cubicBezTo>
                  <a:lnTo>
                    <a:pt x="1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7"/>
            <p:cNvSpPr/>
            <p:nvPr/>
          </p:nvSpPr>
          <p:spPr>
            <a:xfrm>
              <a:off x="3631131" y="1850095"/>
              <a:ext cx="111331" cy="26347"/>
            </a:xfrm>
            <a:custGeom>
              <a:rect b="b" l="l" r="r" t="t"/>
              <a:pathLst>
                <a:path extrusionOk="0" h="789" w="3334">
                  <a:moveTo>
                    <a:pt x="847" y="0"/>
                  </a:moveTo>
                  <a:lnTo>
                    <a:pt x="704" y="456"/>
                  </a:lnTo>
                  <a:lnTo>
                    <a:pt x="0" y="456"/>
                  </a:lnTo>
                  <a:lnTo>
                    <a:pt x="0" y="788"/>
                  </a:lnTo>
                  <a:lnTo>
                    <a:pt x="3334" y="788"/>
                  </a:lnTo>
                  <a:lnTo>
                    <a:pt x="3327" y="456"/>
                  </a:lnTo>
                  <a:lnTo>
                    <a:pt x="2618" y="456"/>
                  </a:lnTo>
                  <a:lnTo>
                    <a:pt x="2475" y="0"/>
                  </a:lnTo>
                  <a:cubicBezTo>
                    <a:pt x="2208" y="75"/>
                    <a:pt x="1934" y="113"/>
                    <a:pt x="1661" y="113"/>
                  </a:cubicBezTo>
                  <a:cubicBezTo>
                    <a:pt x="1387" y="113"/>
                    <a:pt x="1114" y="75"/>
                    <a:pt x="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3666794" y="1686606"/>
              <a:ext cx="64581" cy="42642"/>
            </a:xfrm>
            <a:custGeom>
              <a:rect b="b" l="l" r="r" t="t"/>
              <a:pathLst>
                <a:path extrusionOk="0" h="1277" w="1934">
                  <a:moveTo>
                    <a:pt x="599" y="0"/>
                  </a:moveTo>
                  <a:cubicBezTo>
                    <a:pt x="489" y="7"/>
                    <a:pt x="371" y="20"/>
                    <a:pt x="267" y="40"/>
                  </a:cubicBezTo>
                  <a:lnTo>
                    <a:pt x="267" y="912"/>
                  </a:lnTo>
                  <a:lnTo>
                    <a:pt x="0" y="1179"/>
                  </a:lnTo>
                  <a:lnTo>
                    <a:pt x="98" y="1277"/>
                  </a:lnTo>
                  <a:lnTo>
                    <a:pt x="397" y="977"/>
                  </a:lnTo>
                  <a:lnTo>
                    <a:pt x="931" y="1238"/>
                  </a:lnTo>
                  <a:lnTo>
                    <a:pt x="931" y="704"/>
                  </a:lnTo>
                  <a:lnTo>
                    <a:pt x="1934" y="528"/>
                  </a:lnTo>
                  <a:cubicBezTo>
                    <a:pt x="1569" y="189"/>
                    <a:pt x="1094" y="0"/>
                    <a:pt x="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7"/>
            <p:cNvSpPr/>
            <p:nvPr/>
          </p:nvSpPr>
          <p:spPr>
            <a:xfrm>
              <a:off x="3720055" y="1753791"/>
              <a:ext cx="33292" cy="22206"/>
            </a:xfrm>
            <a:custGeom>
              <a:rect b="b" l="l" r="r" t="t"/>
              <a:pathLst>
                <a:path extrusionOk="0" h="665" w="997">
                  <a:moveTo>
                    <a:pt x="332" y="0"/>
                  </a:moveTo>
                  <a:lnTo>
                    <a:pt x="332" y="235"/>
                  </a:lnTo>
                  <a:lnTo>
                    <a:pt x="0" y="567"/>
                  </a:lnTo>
                  <a:lnTo>
                    <a:pt x="0" y="664"/>
                  </a:lnTo>
                  <a:lnTo>
                    <a:pt x="879" y="664"/>
                  </a:lnTo>
                  <a:cubicBezTo>
                    <a:pt x="957" y="449"/>
                    <a:pt x="996" y="222"/>
                    <a:pt x="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7"/>
            <p:cNvSpPr/>
            <p:nvPr/>
          </p:nvSpPr>
          <p:spPr>
            <a:xfrm>
              <a:off x="3619811" y="1753791"/>
              <a:ext cx="87021" cy="66785"/>
            </a:xfrm>
            <a:custGeom>
              <a:rect b="b" l="l" r="r" t="t"/>
              <a:pathLst>
                <a:path extrusionOk="0" h="2000" w="2606">
                  <a:moveTo>
                    <a:pt x="1" y="0"/>
                  </a:moveTo>
                  <a:cubicBezTo>
                    <a:pt x="1" y="1101"/>
                    <a:pt x="893" y="1992"/>
                    <a:pt x="2000" y="1999"/>
                  </a:cubicBezTo>
                  <a:cubicBezTo>
                    <a:pt x="2208" y="1999"/>
                    <a:pt x="2410" y="1966"/>
                    <a:pt x="2605" y="1901"/>
                  </a:cubicBezTo>
                  <a:lnTo>
                    <a:pt x="2000" y="1602"/>
                  </a:lnTo>
                  <a:lnTo>
                    <a:pt x="2000" y="996"/>
                  </a:lnTo>
                  <a:lnTo>
                    <a:pt x="1668" y="996"/>
                  </a:lnTo>
                  <a:lnTo>
                    <a:pt x="1668" y="332"/>
                  </a:lnTo>
                  <a:lnTo>
                    <a:pt x="1570" y="332"/>
                  </a:lnTo>
                  <a:lnTo>
                    <a:pt x="1238" y="664"/>
                  </a:lnTo>
                  <a:lnTo>
                    <a:pt x="665" y="664"/>
                  </a:lnTo>
                  <a:lnTo>
                    <a:pt x="6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7"/>
          <p:cNvGrpSpPr/>
          <p:nvPr/>
        </p:nvGrpSpPr>
        <p:grpSpPr>
          <a:xfrm>
            <a:off x="1004741" y="1764237"/>
            <a:ext cx="285069" cy="326966"/>
            <a:chOff x="6090615" y="2142712"/>
            <a:chExt cx="311585" cy="354627"/>
          </a:xfrm>
        </p:grpSpPr>
        <p:sp>
          <p:nvSpPr>
            <p:cNvPr id="1133" name="Google Shape;1133;p67"/>
            <p:cNvSpPr/>
            <p:nvPr/>
          </p:nvSpPr>
          <p:spPr>
            <a:xfrm>
              <a:off x="6159537" y="2330210"/>
              <a:ext cx="97206" cy="83214"/>
            </a:xfrm>
            <a:custGeom>
              <a:rect b="b" l="l" r="r" t="t"/>
              <a:pathLst>
                <a:path extrusionOk="0" h="2492" w="2911">
                  <a:moveTo>
                    <a:pt x="1671" y="623"/>
                  </a:moveTo>
                  <a:cubicBezTo>
                    <a:pt x="1823" y="623"/>
                    <a:pt x="1978" y="679"/>
                    <a:pt x="2104" y="805"/>
                  </a:cubicBezTo>
                  <a:cubicBezTo>
                    <a:pt x="2501" y="1202"/>
                    <a:pt x="2221" y="1873"/>
                    <a:pt x="1667" y="1873"/>
                  </a:cubicBezTo>
                  <a:cubicBezTo>
                    <a:pt x="1322" y="1873"/>
                    <a:pt x="1042" y="1593"/>
                    <a:pt x="1042" y="1248"/>
                  </a:cubicBezTo>
                  <a:cubicBezTo>
                    <a:pt x="1042" y="873"/>
                    <a:pt x="1351" y="623"/>
                    <a:pt x="1671" y="623"/>
                  </a:cubicBezTo>
                  <a:close/>
                  <a:moveTo>
                    <a:pt x="1658" y="0"/>
                  </a:moveTo>
                  <a:cubicBezTo>
                    <a:pt x="1352" y="0"/>
                    <a:pt x="1041" y="114"/>
                    <a:pt x="788" y="369"/>
                  </a:cubicBezTo>
                  <a:cubicBezTo>
                    <a:pt x="1" y="1150"/>
                    <a:pt x="561" y="2491"/>
                    <a:pt x="1667" y="2491"/>
                  </a:cubicBezTo>
                  <a:cubicBezTo>
                    <a:pt x="2351" y="2491"/>
                    <a:pt x="2911" y="1931"/>
                    <a:pt x="2911" y="1248"/>
                  </a:cubicBezTo>
                  <a:cubicBezTo>
                    <a:pt x="2911" y="499"/>
                    <a:pt x="2297" y="0"/>
                    <a:pt x="1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6339756" y="2351214"/>
              <a:ext cx="62444" cy="103951"/>
            </a:xfrm>
            <a:custGeom>
              <a:rect b="b" l="l" r="r" t="t"/>
              <a:pathLst>
                <a:path extrusionOk="0" h="3113" w="1870">
                  <a:moveTo>
                    <a:pt x="1" y="0"/>
                  </a:moveTo>
                  <a:lnTo>
                    <a:pt x="1" y="2181"/>
                  </a:lnTo>
                  <a:cubicBezTo>
                    <a:pt x="1" y="2696"/>
                    <a:pt x="418" y="3112"/>
                    <a:pt x="939" y="3112"/>
                  </a:cubicBezTo>
                  <a:cubicBezTo>
                    <a:pt x="1453" y="3112"/>
                    <a:pt x="1870" y="2696"/>
                    <a:pt x="1870" y="2181"/>
                  </a:cubicBezTo>
                  <a:lnTo>
                    <a:pt x="1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6339756" y="2142712"/>
              <a:ext cx="62444" cy="103951"/>
            </a:xfrm>
            <a:custGeom>
              <a:rect b="b" l="l" r="r" t="t"/>
              <a:pathLst>
                <a:path extrusionOk="0" h="3113" w="1870">
                  <a:moveTo>
                    <a:pt x="939" y="1"/>
                  </a:moveTo>
                  <a:cubicBezTo>
                    <a:pt x="418" y="1"/>
                    <a:pt x="1" y="417"/>
                    <a:pt x="1" y="938"/>
                  </a:cubicBezTo>
                  <a:lnTo>
                    <a:pt x="1" y="3113"/>
                  </a:lnTo>
                  <a:lnTo>
                    <a:pt x="1870" y="3113"/>
                  </a:lnTo>
                  <a:lnTo>
                    <a:pt x="1870" y="938"/>
                  </a:lnTo>
                  <a:cubicBezTo>
                    <a:pt x="1870" y="417"/>
                    <a:pt x="1453" y="1"/>
                    <a:pt x="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6173662" y="2417966"/>
              <a:ext cx="83081" cy="79374"/>
            </a:xfrm>
            <a:custGeom>
              <a:rect b="b" l="l" r="r" t="t"/>
              <a:pathLst>
                <a:path extrusionOk="0" h="2377" w="2488">
                  <a:moveTo>
                    <a:pt x="1" y="0"/>
                  </a:moveTo>
                  <a:lnTo>
                    <a:pt x="1" y="2376"/>
                  </a:lnTo>
                  <a:lnTo>
                    <a:pt x="1244" y="1693"/>
                  </a:lnTo>
                  <a:lnTo>
                    <a:pt x="2488" y="2376"/>
                  </a:lnTo>
                  <a:lnTo>
                    <a:pt x="2488" y="0"/>
                  </a:lnTo>
                  <a:cubicBezTo>
                    <a:pt x="2136" y="326"/>
                    <a:pt x="1690" y="488"/>
                    <a:pt x="1244" y="488"/>
                  </a:cubicBezTo>
                  <a:cubicBezTo>
                    <a:pt x="798" y="488"/>
                    <a:pt x="352" y="32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6090615" y="2142712"/>
              <a:ext cx="239190" cy="312220"/>
            </a:xfrm>
            <a:custGeom>
              <a:rect b="b" l="l" r="r" t="t"/>
              <a:pathLst>
                <a:path extrusionOk="0" h="9350" w="7163">
                  <a:moveTo>
                    <a:pt x="2488" y="1244"/>
                  </a:moveTo>
                  <a:lnTo>
                    <a:pt x="2488" y="1863"/>
                  </a:lnTo>
                  <a:lnTo>
                    <a:pt x="1244" y="1863"/>
                  </a:lnTo>
                  <a:lnTo>
                    <a:pt x="1244" y="1244"/>
                  </a:lnTo>
                  <a:close/>
                  <a:moveTo>
                    <a:pt x="4350" y="1244"/>
                  </a:moveTo>
                  <a:lnTo>
                    <a:pt x="4350" y="1863"/>
                  </a:lnTo>
                  <a:lnTo>
                    <a:pt x="3106" y="1863"/>
                  </a:lnTo>
                  <a:lnTo>
                    <a:pt x="3106" y="1244"/>
                  </a:lnTo>
                  <a:close/>
                  <a:moveTo>
                    <a:pt x="6218" y="1244"/>
                  </a:moveTo>
                  <a:lnTo>
                    <a:pt x="6218" y="1863"/>
                  </a:lnTo>
                  <a:lnTo>
                    <a:pt x="4975" y="1863"/>
                  </a:lnTo>
                  <a:lnTo>
                    <a:pt x="4975" y="1244"/>
                  </a:lnTo>
                  <a:close/>
                  <a:moveTo>
                    <a:pt x="6218" y="2488"/>
                  </a:moveTo>
                  <a:lnTo>
                    <a:pt x="6218" y="3106"/>
                  </a:lnTo>
                  <a:lnTo>
                    <a:pt x="1244" y="3106"/>
                  </a:lnTo>
                  <a:lnTo>
                    <a:pt x="1244" y="2488"/>
                  </a:lnTo>
                  <a:close/>
                  <a:moveTo>
                    <a:pt x="5600" y="3731"/>
                  </a:moveTo>
                  <a:lnTo>
                    <a:pt x="5600" y="4356"/>
                  </a:lnTo>
                  <a:lnTo>
                    <a:pt x="1863" y="4356"/>
                  </a:lnTo>
                  <a:lnTo>
                    <a:pt x="1863" y="3731"/>
                  </a:lnTo>
                  <a:close/>
                  <a:moveTo>
                    <a:pt x="1244" y="1"/>
                  </a:moveTo>
                  <a:cubicBezTo>
                    <a:pt x="554" y="1"/>
                    <a:pt x="1" y="554"/>
                    <a:pt x="1" y="1244"/>
                  </a:cubicBezTo>
                  <a:lnTo>
                    <a:pt x="1" y="8106"/>
                  </a:lnTo>
                  <a:cubicBezTo>
                    <a:pt x="1" y="8796"/>
                    <a:pt x="554" y="9350"/>
                    <a:pt x="1244" y="9350"/>
                  </a:cubicBezTo>
                  <a:lnTo>
                    <a:pt x="1863" y="9350"/>
                  </a:lnTo>
                  <a:lnTo>
                    <a:pt x="1863" y="6863"/>
                  </a:lnTo>
                  <a:cubicBezTo>
                    <a:pt x="1882" y="5847"/>
                    <a:pt x="2716" y="5033"/>
                    <a:pt x="3731" y="5033"/>
                  </a:cubicBezTo>
                  <a:cubicBezTo>
                    <a:pt x="4747" y="5033"/>
                    <a:pt x="5574" y="5847"/>
                    <a:pt x="5600" y="6863"/>
                  </a:cubicBezTo>
                  <a:lnTo>
                    <a:pt x="5600" y="9350"/>
                  </a:lnTo>
                  <a:lnTo>
                    <a:pt x="7163" y="9350"/>
                  </a:lnTo>
                  <a:cubicBezTo>
                    <a:pt x="6954" y="9083"/>
                    <a:pt x="6843" y="8757"/>
                    <a:pt x="6843" y="8419"/>
                  </a:cubicBezTo>
                  <a:lnTo>
                    <a:pt x="6843" y="938"/>
                  </a:lnTo>
                  <a:cubicBezTo>
                    <a:pt x="6843" y="593"/>
                    <a:pt x="6954" y="268"/>
                    <a:pt x="7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67"/>
          <p:cNvGrpSpPr/>
          <p:nvPr/>
        </p:nvGrpSpPr>
        <p:grpSpPr>
          <a:xfrm>
            <a:off x="3593945" y="3334082"/>
            <a:ext cx="327785" cy="262238"/>
            <a:chOff x="4858369" y="3243225"/>
            <a:chExt cx="370924" cy="297660"/>
          </a:xfrm>
        </p:grpSpPr>
        <p:sp>
          <p:nvSpPr>
            <p:cNvPr id="1139" name="Google Shape;1139;p67"/>
            <p:cNvSpPr/>
            <p:nvPr/>
          </p:nvSpPr>
          <p:spPr>
            <a:xfrm>
              <a:off x="4929261" y="3307138"/>
              <a:ext cx="278727" cy="63746"/>
            </a:xfrm>
            <a:custGeom>
              <a:rect b="b" l="l" r="r" t="t"/>
              <a:pathLst>
                <a:path extrusionOk="0" h="1909" w="8347">
                  <a:moveTo>
                    <a:pt x="966" y="0"/>
                  </a:moveTo>
                  <a:cubicBezTo>
                    <a:pt x="436" y="0"/>
                    <a:pt x="0" y="425"/>
                    <a:pt x="0" y="957"/>
                  </a:cubicBezTo>
                  <a:cubicBezTo>
                    <a:pt x="0" y="1480"/>
                    <a:pt x="430" y="1909"/>
                    <a:pt x="955" y="1909"/>
                  </a:cubicBezTo>
                  <a:cubicBezTo>
                    <a:pt x="967" y="1909"/>
                    <a:pt x="978" y="1908"/>
                    <a:pt x="990" y="1908"/>
                  </a:cubicBezTo>
                  <a:lnTo>
                    <a:pt x="3236" y="1908"/>
                  </a:lnTo>
                  <a:lnTo>
                    <a:pt x="3236" y="1276"/>
                  </a:lnTo>
                  <a:lnTo>
                    <a:pt x="1302" y="1276"/>
                  </a:lnTo>
                  <a:lnTo>
                    <a:pt x="1302" y="638"/>
                  </a:lnTo>
                  <a:lnTo>
                    <a:pt x="8347" y="638"/>
                  </a:lnTo>
                  <a:lnTo>
                    <a:pt x="8347" y="0"/>
                  </a:lnTo>
                  <a:lnTo>
                    <a:pt x="990" y="0"/>
                  </a:lnTo>
                  <a:cubicBezTo>
                    <a:pt x="982" y="0"/>
                    <a:pt x="974" y="0"/>
                    <a:pt x="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7"/>
            <p:cNvSpPr/>
            <p:nvPr/>
          </p:nvSpPr>
          <p:spPr>
            <a:xfrm>
              <a:off x="5058623" y="3349512"/>
              <a:ext cx="63713" cy="78539"/>
            </a:xfrm>
            <a:custGeom>
              <a:rect b="b" l="l" r="r" t="t"/>
              <a:pathLst>
                <a:path extrusionOk="0" h="2352" w="1908">
                  <a:moveTo>
                    <a:pt x="0" y="1"/>
                  </a:moveTo>
                  <a:lnTo>
                    <a:pt x="0" y="2351"/>
                  </a:lnTo>
                  <a:lnTo>
                    <a:pt x="957" y="1876"/>
                  </a:lnTo>
                  <a:lnTo>
                    <a:pt x="1908" y="2351"/>
                  </a:lnTo>
                  <a:lnTo>
                    <a:pt x="1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7"/>
            <p:cNvSpPr/>
            <p:nvPr/>
          </p:nvSpPr>
          <p:spPr>
            <a:xfrm>
              <a:off x="5143607" y="3392155"/>
              <a:ext cx="85685" cy="21104"/>
            </a:xfrm>
            <a:custGeom>
              <a:rect b="b" l="l" r="r" t="t"/>
              <a:pathLst>
                <a:path extrusionOk="0" h="632" w="2566">
                  <a:moveTo>
                    <a:pt x="1" y="0"/>
                  </a:moveTo>
                  <a:lnTo>
                    <a:pt x="1" y="632"/>
                  </a:lnTo>
                  <a:lnTo>
                    <a:pt x="2566" y="632"/>
                  </a:lnTo>
                  <a:lnTo>
                    <a:pt x="25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7"/>
            <p:cNvSpPr/>
            <p:nvPr/>
          </p:nvSpPr>
          <p:spPr>
            <a:xfrm>
              <a:off x="5143607" y="3349512"/>
              <a:ext cx="64381" cy="21338"/>
            </a:xfrm>
            <a:custGeom>
              <a:rect b="b" l="l" r="r" t="t"/>
              <a:pathLst>
                <a:path extrusionOk="0" h="639" w="1928">
                  <a:moveTo>
                    <a:pt x="1" y="1"/>
                  </a:moveTo>
                  <a:lnTo>
                    <a:pt x="1" y="639"/>
                  </a:lnTo>
                  <a:lnTo>
                    <a:pt x="1928" y="639"/>
                  </a:lnTo>
                  <a:lnTo>
                    <a:pt x="19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a:off x="4866650" y="3434529"/>
              <a:ext cx="362643" cy="63947"/>
            </a:xfrm>
            <a:custGeom>
              <a:rect b="b" l="l" r="r" t="t"/>
              <a:pathLst>
                <a:path extrusionOk="0" h="1915" w="10860">
                  <a:moveTo>
                    <a:pt x="0" y="1"/>
                  </a:moveTo>
                  <a:lnTo>
                    <a:pt x="0" y="1915"/>
                  </a:lnTo>
                  <a:lnTo>
                    <a:pt x="10860" y="1915"/>
                  </a:lnTo>
                  <a:lnTo>
                    <a:pt x="10860" y="1"/>
                  </a:lnTo>
                  <a:lnTo>
                    <a:pt x="8295" y="1"/>
                  </a:lnTo>
                  <a:lnTo>
                    <a:pt x="8295" y="834"/>
                  </a:lnTo>
                  <a:lnTo>
                    <a:pt x="6706" y="40"/>
                  </a:lnTo>
                  <a:lnTo>
                    <a:pt x="5111" y="834"/>
                  </a:lnTo>
                  <a:lnTo>
                    <a:pt x="5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7"/>
            <p:cNvSpPr/>
            <p:nvPr/>
          </p:nvSpPr>
          <p:spPr>
            <a:xfrm>
              <a:off x="4858369" y="3243225"/>
              <a:ext cx="370924" cy="170035"/>
            </a:xfrm>
            <a:custGeom>
              <a:rect b="b" l="l" r="r" t="t"/>
              <a:pathLst>
                <a:path extrusionOk="0" h="5092" w="11108">
                  <a:moveTo>
                    <a:pt x="3097" y="0"/>
                  </a:moveTo>
                  <a:cubicBezTo>
                    <a:pt x="1880" y="0"/>
                    <a:pt x="800" y="767"/>
                    <a:pt x="398" y="1914"/>
                  </a:cubicBezTo>
                  <a:cubicBezTo>
                    <a:pt x="1" y="3067"/>
                    <a:pt x="378" y="4343"/>
                    <a:pt x="1335" y="5092"/>
                  </a:cubicBezTo>
                  <a:lnTo>
                    <a:pt x="5366" y="5092"/>
                  </a:lnTo>
                  <a:lnTo>
                    <a:pt x="5366" y="4460"/>
                  </a:lnTo>
                  <a:lnTo>
                    <a:pt x="3113" y="4460"/>
                  </a:lnTo>
                  <a:cubicBezTo>
                    <a:pt x="3101" y="4460"/>
                    <a:pt x="3089" y="4460"/>
                    <a:pt x="3077" y="4460"/>
                  </a:cubicBezTo>
                  <a:cubicBezTo>
                    <a:pt x="2195" y="4460"/>
                    <a:pt x="1479" y="3745"/>
                    <a:pt x="1479" y="2865"/>
                  </a:cubicBezTo>
                  <a:cubicBezTo>
                    <a:pt x="1479" y="1985"/>
                    <a:pt x="2195" y="1276"/>
                    <a:pt x="3077" y="1276"/>
                  </a:cubicBezTo>
                  <a:cubicBezTo>
                    <a:pt x="3089" y="1276"/>
                    <a:pt x="3101" y="1276"/>
                    <a:pt x="3113" y="1276"/>
                  </a:cubicBezTo>
                  <a:lnTo>
                    <a:pt x="11108" y="1276"/>
                  </a:lnTo>
                  <a:lnTo>
                    <a:pt x="11108" y="0"/>
                  </a:lnTo>
                  <a:lnTo>
                    <a:pt x="3113" y="0"/>
                  </a:lnTo>
                  <a:cubicBezTo>
                    <a:pt x="3108" y="0"/>
                    <a:pt x="3103" y="0"/>
                    <a:pt x="3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7"/>
            <p:cNvSpPr/>
            <p:nvPr/>
          </p:nvSpPr>
          <p:spPr>
            <a:xfrm>
              <a:off x="4909025" y="3519546"/>
              <a:ext cx="63746" cy="21338"/>
            </a:xfrm>
            <a:custGeom>
              <a:rect b="b" l="l" r="r" t="t"/>
              <a:pathLst>
                <a:path extrusionOk="0" h="639" w="1909">
                  <a:moveTo>
                    <a:pt x="1" y="0"/>
                  </a:moveTo>
                  <a:lnTo>
                    <a:pt x="1" y="638"/>
                  </a:lnTo>
                  <a:lnTo>
                    <a:pt x="1908" y="638"/>
                  </a:lnTo>
                  <a:lnTo>
                    <a:pt x="1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5122302" y="3519546"/>
              <a:ext cx="63746" cy="21338"/>
            </a:xfrm>
            <a:custGeom>
              <a:rect b="b" l="l" r="r" t="t"/>
              <a:pathLst>
                <a:path extrusionOk="0" h="639" w="1909">
                  <a:moveTo>
                    <a:pt x="1" y="0"/>
                  </a:moveTo>
                  <a:lnTo>
                    <a:pt x="1" y="638"/>
                  </a:lnTo>
                  <a:lnTo>
                    <a:pt x="1908" y="638"/>
                  </a:lnTo>
                  <a:lnTo>
                    <a:pt x="1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67"/>
          <p:cNvGrpSpPr/>
          <p:nvPr/>
        </p:nvGrpSpPr>
        <p:grpSpPr>
          <a:xfrm>
            <a:off x="983371" y="3290753"/>
            <a:ext cx="327809" cy="348897"/>
            <a:chOff x="5912801" y="3243225"/>
            <a:chExt cx="283302" cy="297694"/>
          </a:xfrm>
        </p:grpSpPr>
        <p:sp>
          <p:nvSpPr>
            <p:cNvPr id="1148" name="Google Shape;1148;p67"/>
            <p:cNvSpPr/>
            <p:nvPr/>
          </p:nvSpPr>
          <p:spPr>
            <a:xfrm>
              <a:off x="5912801" y="3278420"/>
              <a:ext cx="283302" cy="262498"/>
            </a:xfrm>
            <a:custGeom>
              <a:rect b="b" l="l" r="r" t="t"/>
              <a:pathLst>
                <a:path extrusionOk="0" h="7861" w="8484">
                  <a:moveTo>
                    <a:pt x="4251" y="1059"/>
                  </a:moveTo>
                  <a:cubicBezTo>
                    <a:pt x="4997" y="1059"/>
                    <a:pt x="5728" y="1349"/>
                    <a:pt x="6276" y="1902"/>
                  </a:cubicBezTo>
                  <a:cubicBezTo>
                    <a:pt x="7103" y="2722"/>
                    <a:pt x="7344" y="3959"/>
                    <a:pt x="6901" y="5027"/>
                  </a:cubicBezTo>
                  <a:cubicBezTo>
                    <a:pt x="6459" y="6101"/>
                    <a:pt x="5410" y="6798"/>
                    <a:pt x="4245" y="6805"/>
                  </a:cubicBezTo>
                  <a:cubicBezTo>
                    <a:pt x="2663" y="6798"/>
                    <a:pt x="1380" y="5515"/>
                    <a:pt x="1374" y="3933"/>
                  </a:cubicBezTo>
                  <a:lnTo>
                    <a:pt x="1374" y="3927"/>
                  </a:lnTo>
                  <a:cubicBezTo>
                    <a:pt x="1374" y="2768"/>
                    <a:pt x="2077" y="1720"/>
                    <a:pt x="3151" y="1277"/>
                  </a:cubicBezTo>
                  <a:cubicBezTo>
                    <a:pt x="3508" y="1130"/>
                    <a:pt x="3881" y="1059"/>
                    <a:pt x="4251" y="1059"/>
                  </a:cubicBezTo>
                  <a:close/>
                  <a:moveTo>
                    <a:pt x="4245" y="1"/>
                  </a:moveTo>
                  <a:cubicBezTo>
                    <a:pt x="2604" y="1"/>
                    <a:pt x="1140" y="1023"/>
                    <a:pt x="573" y="2560"/>
                  </a:cubicBezTo>
                  <a:cubicBezTo>
                    <a:pt x="0" y="4090"/>
                    <a:pt x="449" y="5821"/>
                    <a:pt x="1686" y="6889"/>
                  </a:cubicBezTo>
                  <a:lnTo>
                    <a:pt x="1472" y="7338"/>
                  </a:lnTo>
                  <a:lnTo>
                    <a:pt x="332" y="7338"/>
                  </a:lnTo>
                  <a:lnTo>
                    <a:pt x="332" y="7859"/>
                  </a:lnTo>
                  <a:lnTo>
                    <a:pt x="1797" y="7859"/>
                  </a:lnTo>
                  <a:lnTo>
                    <a:pt x="2116" y="7221"/>
                  </a:lnTo>
                  <a:cubicBezTo>
                    <a:pt x="2764" y="7648"/>
                    <a:pt x="3506" y="7861"/>
                    <a:pt x="4248" y="7861"/>
                  </a:cubicBezTo>
                  <a:cubicBezTo>
                    <a:pt x="4991" y="7861"/>
                    <a:pt x="5733" y="7648"/>
                    <a:pt x="6381" y="7221"/>
                  </a:cubicBezTo>
                  <a:lnTo>
                    <a:pt x="6693" y="7859"/>
                  </a:lnTo>
                  <a:lnTo>
                    <a:pt x="8158" y="7859"/>
                  </a:lnTo>
                  <a:lnTo>
                    <a:pt x="8158" y="7338"/>
                  </a:lnTo>
                  <a:lnTo>
                    <a:pt x="7019" y="7338"/>
                  </a:lnTo>
                  <a:lnTo>
                    <a:pt x="6797" y="6889"/>
                  </a:lnTo>
                  <a:cubicBezTo>
                    <a:pt x="8041" y="5821"/>
                    <a:pt x="8483" y="4090"/>
                    <a:pt x="7917" y="2560"/>
                  </a:cubicBezTo>
                  <a:cubicBezTo>
                    <a:pt x="7344" y="1023"/>
                    <a:pt x="5879" y="1"/>
                    <a:pt x="4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5923887" y="3243225"/>
              <a:ext cx="261563" cy="92631"/>
            </a:xfrm>
            <a:custGeom>
              <a:rect b="b" l="l" r="r" t="t"/>
              <a:pathLst>
                <a:path extrusionOk="0" h="2774" w="7833">
                  <a:moveTo>
                    <a:pt x="1823" y="0"/>
                  </a:moveTo>
                  <a:cubicBezTo>
                    <a:pt x="1393" y="0"/>
                    <a:pt x="1042" y="352"/>
                    <a:pt x="1042" y="788"/>
                  </a:cubicBezTo>
                  <a:lnTo>
                    <a:pt x="1042" y="1075"/>
                  </a:lnTo>
                  <a:cubicBezTo>
                    <a:pt x="430" y="1205"/>
                    <a:pt x="0" y="1745"/>
                    <a:pt x="0" y="2370"/>
                  </a:cubicBezTo>
                  <a:cubicBezTo>
                    <a:pt x="0" y="2507"/>
                    <a:pt x="26" y="2644"/>
                    <a:pt x="72" y="2774"/>
                  </a:cubicBezTo>
                  <a:cubicBezTo>
                    <a:pt x="462" y="2084"/>
                    <a:pt x="1029" y="1517"/>
                    <a:pt x="1706" y="1120"/>
                  </a:cubicBezTo>
                  <a:cubicBezTo>
                    <a:pt x="1660" y="1101"/>
                    <a:pt x="1615" y="1094"/>
                    <a:pt x="1563" y="1081"/>
                  </a:cubicBezTo>
                  <a:lnTo>
                    <a:pt x="1563" y="788"/>
                  </a:lnTo>
                  <a:cubicBezTo>
                    <a:pt x="1563" y="638"/>
                    <a:pt x="1680" y="521"/>
                    <a:pt x="1830" y="521"/>
                  </a:cubicBezTo>
                  <a:lnTo>
                    <a:pt x="6003" y="521"/>
                  </a:lnTo>
                  <a:cubicBezTo>
                    <a:pt x="6146" y="521"/>
                    <a:pt x="6263" y="638"/>
                    <a:pt x="6263" y="788"/>
                  </a:cubicBezTo>
                  <a:lnTo>
                    <a:pt x="6263" y="1081"/>
                  </a:lnTo>
                  <a:cubicBezTo>
                    <a:pt x="6218" y="1094"/>
                    <a:pt x="6172" y="1101"/>
                    <a:pt x="6127" y="1120"/>
                  </a:cubicBezTo>
                  <a:cubicBezTo>
                    <a:pt x="6804" y="1517"/>
                    <a:pt x="7364" y="2090"/>
                    <a:pt x="7761" y="2774"/>
                  </a:cubicBezTo>
                  <a:cubicBezTo>
                    <a:pt x="7800" y="2644"/>
                    <a:pt x="7826" y="2507"/>
                    <a:pt x="7832" y="2370"/>
                  </a:cubicBezTo>
                  <a:cubicBezTo>
                    <a:pt x="7832" y="1745"/>
                    <a:pt x="7396" y="1205"/>
                    <a:pt x="6784" y="1075"/>
                  </a:cubicBezTo>
                  <a:lnTo>
                    <a:pt x="6784" y="788"/>
                  </a:lnTo>
                  <a:cubicBezTo>
                    <a:pt x="6784" y="352"/>
                    <a:pt x="6433" y="0"/>
                    <a:pt x="6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7"/>
            <p:cNvSpPr/>
            <p:nvPr/>
          </p:nvSpPr>
          <p:spPr>
            <a:xfrm>
              <a:off x="5977148" y="3331915"/>
              <a:ext cx="155041" cy="155275"/>
            </a:xfrm>
            <a:custGeom>
              <a:rect b="b" l="l" r="r" t="t"/>
              <a:pathLst>
                <a:path extrusionOk="0" h="4650" w="4643">
                  <a:moveTo>
                    <a:pt x="2585" y="1016"/>
                  </a:moveTo>
                  <a:lnTo>
                    <a:pt x="2585" y="2064"/>
                  </a:lnTo>
                  <a:lnTo>
                    <a:pt x="3106" y="2064"/>
                  </a:lnTo>
                  <a:lnTo>
                    <a:pt x="3106" y="2585"/>
                  </a:lnTo>
                  <a:lnTo>
                    <a:pt x="2058" y="2585"/>
                  </a:lnTo>
                  <a:lnTo>
                    <a:pt x="2058" y="1016"/>
                  </a:lnTo>
                  <a:close/>
                  <a:moveTo>
                    <a:pt x="2058" y="1"/>
                  </a:moveTo>
                  <a:cubicBezTo>
                    <a:pt x="977" y="124"/>
                    <a:pt x="118" y="977"/>
                    <a:pt x="0" y="2064"/>
                  </a:cubicBezTo>
                  <a:lnTo>
                    <a:pt x="495" y="2064"/>
                  </a:lnTo>
                  <a:lnTo>
                    <a:pt x="495" y="2585"/>
                  </a:lnTo>
                  <a:lnTo>
                    <a:pt x="0" y="2585"/>
                  </a:lnTo>
                  <a:cubicBezTo>
                    <a:pt x="118" y="3666"/>
                    <a:pt x="977" y="4525"/>
                    <a:pt x="2058" y="4649"/>
                  </a:cubicBezTo>
                  <a:lnTo>
                    <a:pt x="2058" y="4154"/>
                  </a:lnTo>
                  <a:lnTo>
                    <a:pt x="2585" y="4154"/>
                  </a:lnTo>
                  <a:lnTo>
                    <a:pt x="2585" y="4649"/>
                  </a:lnTo>
                  <a:cubicBezTo>
                    <a:pt x="3666" y="4525"/>
                    <a:pt x="4525" y="3666"/>
                    <a:pt x="4642" y="2585"/>
                  </a:cubicBezTo>
                  <a:lnTo>
                    <a:pt x="4148" y="2585"/>
                  </a:lnTo>
                  <a:lnTo>
                    <a:pt x="4148" y="2064"/>
                  </a:lnTo>
                  <a:lnTo>
                    <a:pt x="4642" y="2064"/>
                  </a:lnTo>
                  <a:cubicBezTo>
                    <a:pt x="4525" y="977"/>
                    <a:pt x="3666" y="124"/>
                    <a:pt x="2585" y="1"/>
                  </a:cubicBezTo>
                  <a:lnTo>
                    <a:pt x="2585" y="495"/>
                  </a:lnTo>
                  <a:lnTo>
                    <a:pt x="2058" y="495"/>
                  </a:lnTo>
                  <a:lnTo>
                    <a:pt x="20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7"/>
          <p:cNvGrpSpPr/>
          <p:nvPr/>
        </p:nvGrpSpPr>
        <p:grpSpPr>
          <a:xfrm>
            <a:off x="6210949" y="1764231"/>
            <a:ext cx="327801" cy="326977"/>
            <a:chOff x="6553275" y="3604550"/>
            <a:chExt cx="296975" cy="296175"/>
          </a:xfrm>
        </p:grpSpPr>
        <p:sp>
          <p:nvSpPr>
            <p:cNvPr id="1152" name="Google Shape;1152;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68"/>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63" name="Google Shape;1163;p68"/>
          <p:cNvSpPr txBox="1"/>
          <p:nvPr>
            <p:ph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164" name="Google Shape;1164;p68"/>
          <p:cNvSpPr txBox="1"/>
          <p:nvPr>
            <p:ph idx="1" type="subTitle"/>
          </p:nvPr>
        </p:nvSpPr>
        <p:spPr>
          <a:xfrm>
            <a:off x="5240061" y="3598665"/>
            <a:ext cx="2327700" cy="4827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You can speak a bit about this person here</a:t>
            </a:r>
            <a:endParaRPr/>
          </a:p>
        </p:txBody>
      </p:sp>
      <p:sp>
        <p:nvSpPr>
          <p:cNvPr id="1165" name="Google Shape;1165;p68"/>
          <p:cNvSpPr txBox="1"/>
          <p:nvPr>
            <p:ph idx="3" type="subTitle"/>
          </p:nvPr>
        </p:nvSpPr>
        <p:spPr>
          <a:xfrm>
            <a:off x="1576236" y="3598665"/>
            <a:ext cx="2327700" cy="4827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You can speak a bit about this person here</a:t>
            </a:r>
            <a:endParaRPr/>
          </a:p>
        </p:txBody>
      </p:sp>
      <p:sp>
        <p:nvSpPr>
          <p:cNvPr id="1166" name="Google Shape;1166;p68"/>
          <p:cNvSpPr txBox="1"/>
          <p:nvPr>
            <p:ph idx="2" type="subTitle"/>
          </p:nvPr>
        </p:nvSpPr>
        <p:spPr>
          <a:xfrm>
            <a:off x="5240062" y="3210535"/>
            <a:ext cx="2327700" cy="3384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Susan Bones</a:t>
            </a:r>
            <a:endParaRPr/>
          </a:p>
        </p:txBody>
      </p:sp>
      <p:pic>
        <p:nvPicPr>
          <p:cNvPr id="1167" name="Google Shape;1167;p68"/>
          <p:cNvPicPr preferRelativeResize="0"/>
          <p:nvPr/>
        </p:nvPicPr>
        <p:blipFill rotWithShape="1">
          <a:blip r:embed="rId3">
            <a:alphaModFix/>
          </a:blip>
          <a:srcRect b="23112" l="0" r="0" t="4929"/>
          <a:stretch/>
        </p:blipFill>
        <p:spPr>
          <a:xfrm>
            <a:off x="1576238" y="1374535"/>
            <a:ext cx="2327700" cy="1674900"/>
          </a:xfrm>
          <a:prstGeom prst="roundRect">
            <a:avLst>
              <a:gd fmla="val 0" name="adj"/>
            </a:avLst>
          </a:prstGeom>
          <a:noFill/>
          <a:ln>
            <a:noFill/>
          </a:ln>
        </p:spPr>
      </p:pic>
      <p:sp>
        <p:nvSpPr>
          <p:cNvPr id="1168" name="Google Shape;1168;p68"/>
          <p:cNvSpPr txBox="1"/>
          <p:nvPr>
            <p:ph idx="4" type="subTitle"/>
          </p:nvPr>
        </p:nvSpPr>
        <p:spPr>
          <a:xfrm>
            <a:off x="1576237" y="3210535"/>
            <a:ext cx="2327700" cy="3384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Timmy Jimmy</a:t>
            </a:r>
            <a:endParaRPr/>
          </a:p>
        </p:txBody>
      </p:sp>
      <p:pic>
        <p:nvPicPr>
          <p:cNvPr id="1169" name="Google Shape;1169;p68"/>
          <p:cNvPicPr preferRelativeResize="0"/>
          <p:nvPr/>
        </p:nvPicPr>
        <p:blipFill rotWithShape="1">
          <a:blip r:embed="rId4">
            <a:alphaModFix/>
          </a:blip>
          <a:srcRect b="39072" l="36500" r="7050" t="0"/>
          <a:stretch/>
        </p:blipFill>
        <p:spPr>
          <a:xfrm>
            <a:off x="5240063" y="1374535"/>
            <a:ext cx="2327700" cy="1674900"/>
          </a:xfrm>
          <a:prstGeom prst="roundRect">
            <a:avLst>
              <a:gd fmla="val 0"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75" name="Google Shape;1175;p69"/>
          <p:cNvSpPr txBox="1"/>
          <p:nvPr>
            <p:ph type="title"/>
          </p:nvPr>
        </p:nvSpPr>
        <p:spPr>
          <a:xfrm>
            <a:off x="832050" y="1266388"/>
            <a:ext cx="3483300" cy="6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DEVICE</a:t>
            </a:r>
            <a:endParaRPr/>
          </a:p>
        </p:txBody>
      </p:sp>
      <p:sp>
        <p:nvSpPr>
          <p:cNvPr id="1176" name="Google Shape;1176;p69"/>
          <p:cNvSpPr txBox="1"/>
          <p:nvPr>
            <p:ph idx="1" type="subTitle"/>
          </p:nvPr>
        </p:nvSpPr>
        <p:spPr>
          <a:xfrm>
            <a:off x="1192200" y="2144263"/>
            <a:ext cx="3123300" cy="11055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a:t>You can replace the image on the screen with your own work. Just delete this one, add yours and center it properly</a:t>
            </a:r>
            <a:endParaRPr/>
          </a:p>
        </p:txBody>
      </p:sp>
      <p:pic>
        <p:nvPicPr>
          <p:cNvPr id="1177" name="Google Shape;1177;p69"/>
          <p:cNvPicPr preferRelativeResize="0"/>
          <p:nvPr/>
        </p:nvPicPr>
        <p:blipFill rotWithShape="1">
          <a:blip r:embed="rId3">
            <a:alphaModFix/>
          </a:blip>
          <a:srcRect b="0" l="1295" r="1305" t="0"/>
          <a:stretch/>
        </p:blipFill>
        <p:spPr>
          <a:xfrm>
            <a:off x="5383135" y="1128783"/>
            <a:ext cx="2791097" cy="1611908"/>
          </a:xfrm>
          <a:prstGeom prst="rect">
            <a:avLst/>
          </a:prstGeom>
          <a:noFill/>
          <a:ln>
            <a:noFill/>
          </a:ln>
        </p:spPr>
      </p:pic>
      <p:grpSp>
        <p:nvGrpSpPr>
          <p:cNvPr id="1178" name="Google Shape;1178;p69"/>
          <p:cNvGrpSpPr/>
          <p:nvPr/>
        </p:nvGrpSpPr>
        <p:grpSpPr>
          <a:xfrm>
            <a:off x="5246832" y="1021018"/>
            <a:ext cx="3065116" cy="2473968"/>
            <a:chOff x="5246832" y="1021018"/>
            <a:chExt cx="3065116" cy="2473968"/>
          </a:xfrm>
        </p:grpSpPr>
        <p:grpSp>
          <p:nvGrpSpPr>
            <p:cNvPr id="1179" name="Google Shape;1179;p69"/>
            <p:cNvGrpSpPr/>
            <p:nvPr/>
          </p:nvGrpSpPr>
          <p:grpSpPr>
            <a:xfrm>
              <a:off x="5246832" y="1021018"/>
              <a:ext cx="3065116" cy="2473591"/>
              <a:chOff x="4572029" y="1415284"/>
              <a:chExt cx="2875343" cy="2319354"/>
            </a:xfrm>
          </p:grpSpPr>
          <p:sp>
            <p:nvSpPr>
              <p:cNvPr id="1180" name="Google Shape;1180;p69"/>
              <p:cNvSpPr/>
              <p:nvPr/>
            </p:nvSpPr>
            <p:spPr>
              <a:xfrm>
                <a:off x="5498909" y="3408365"/>
                <a:ext cx="1040944" cy="326273"/>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69"/>
              <p:cNvGrpSpPr/>
              <p:nvPr/>
            </p:nvGrpSpPr>
            <p:grpSpPr>
              <a:xfrm>
                <a:off x="4572029" y="1415284"/>
                <a:ext cx="2875343" cy="1993093"/>
                <a:chOff x="3665856" y="822037"/>
                <a:chExt cx="4758139" cy="3243966"/>
              </a:xfrm>
            </p:grpSpPr>
            <p:sp>
              <p:nvSpPr>
                <p:cNvPr id="1182" name="Google Shape;1182;p69"/>
                <p:cNvSpPr/>
                <p:nvPr/>
              </p:nvSpPr>
              <p:spPr>
                <a:xfrm>
                  <a:off x="5947879" y="3778845"/>
                  <a:ext cx="194076" cy="166189"/>
                </a:xfrm>
                <a:custGeom>
                  <a:rect b="b" l="l" r="r" t="t"/>
                  <a:pathLst>
                    <a:path extrusionOk="0" h="9100" w="10627">
                      <a:moveTo>
                        <a:pt x="6092" y="0"/>
                      </a:moveTo>
                      <a:cubicBezTo>
                        <a:pt x="2020" y="0"/>
                        <a:pt x="0" y="4900"/>
                        <a:pt x="2881" y="7747"/>
                      </a:cubicBezTo>
                      <a:cubicBezTo>
                        <a:pt x="3804" y="8681"/>
                        <a:pt x="4944" y="9100"/>
                        <a:pt x="6063" y="9100"/>
                      </a:cubicBezTo>
                      <a:cubicBezTo>
                        <a:pt x="8391" y="9100"/>
                        <a:pt x="10627" y="7286"/>
                        <a:pt x="10627" y="4536"/>
                      </a:cubicBezTo>
                      <a:cubicBezTo>
                        <a:pt x="10627" y="2020"/>
                        <a:pt x="8608" y="0"/>
                        <a:pt x="609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69"/>
                <p:cNvGrpSpPr/>
                <p:nvPr/>
              </p:nvGrpSpPr>
              <p:grpSpPr>
                <a:xfrm>
                  <a:off x="3665856" y="822037"/>
                  <a:ext cx="4758139" cy="3243966"/>
                  <a:chOff x="518720" y="252435"/>
                  <a:chExt cx="6524255" cy="4448054"/>
                </a:xfrm>
              </p:grpSpPr>
              <p:sp>
                <p:nvSpPr>
                  <p:cNvPr id="1184" name="Google Shape;1184;p69"/>
                  <p:cNvSpPr/>
                  <p:nvPr/>
                </p:nvSpPr>
                <p:spPr>
                  <a:xfrm>
                    <a:off x="518720" y="4145941"/>
                    <a:ext cx="6524250" cy="554547"/>
                  </a:xfrm>
                  <a:custGeom>
                    <a:rect b="b" l="l" r="r" t="t"/>
                    <a:pathLst>
                      <a:path extrusionOk="0" h="22753" w="260970">
                        <a:moveTo>
                          <a:pt x="0" y="14846"/>
                        </a:moveTo>
                        <a:cubicBezTo>
                          <a:pt x="0" y="19169"/>
                          <a:pt x="4039" y="22753"/>
                          <a:pt x="8305" y="22753"/>
                        </a:cubicBezTo>
                        <a:lnTo>
                          <a:pt x="253120" y="22753"/>
                        </a:lnTo>
                        <a:cubicBezTo>
                          <a:pt x="257443" y="22696"/>
                          <a:pt x="260913" y="19169"/>
                          <a:pt x="260970" y="14846"/>
                        </a:cubicBezTo>
                        <a:lnTo>
                          <a:pt x="260970" y="0"/>
                        </a:lnTo>
                        <a:lnTo>
                          <a:pt x="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518725" y="252435"/>
                    <a:ext cx="6524250" cy="3893525"/>
                  </a:xfrm>
                  <a:custGeom>
                    <a:rect b="b" l="l" r="r" t="t"/>
                    <a:pathLst>
                      <a:path extrusionOk="0" h="155741" w="260970">
                        <a:moveTo>
                          <a:pt x="249594" y="9954"/>
                        </a:moveTo>
                        <a:lnTo>
                          <a:pt x="249594" y="144364"/>
                        </a:lnTo>
                        <a:lnTo>
                          <a:pt x="11376" y="144364"/>
                        </a:lnTo>
                        <a:lnTo>
                          <a:pt x="11376" y="9954"/>
                        </a:lnTo>
                        <a:close/>
                        <a:moveTo>
                          <a:pt x="8305" y="0"/>
                        </a:moveTo>
                        <a:cubicBezTo>
                          <a:pt x="4039" y="0"/>
                          <a:pt x="0" y="2844"/>
                          <a:pt x="0" y="7110"/>
                        </a:cubicBezTo>
                        <a:lnTo>
                          <a:pt x="0" y="155740"/>
                        </a:lnTo>
                        <a:lnTo>
                          <a:pt x="260970" y="155740"/>
                        </a:lnTo>
                        <a:lnTo>
                          <a:pt x="260970" y="7110"/>
                        </a:lnTo>
                        <a:cubicBezTo>
                          <a:pt x="260970" y="2844"/>
                          <a:pt x="257386" y="0"/>
                          <a:pt x="25312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cxnSp>
          <p:nvCxnSpPr>
            <p:cNvPr id="1186" name="Google Shape;1186;p69"/>
            <p:cNvCxnSpPr/>
            <p:nvPr/>
          </p:nvCxnSpPr>
          <p:spPr>
            <a:xfrm rot="10800000">
              <a:off x="5585168" y="3494986"/>
              <a:ext cx="23871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0"/>
          <p:cNvSpPr/>
          <p:nvPr/>
        </p:nvSpPr>
        <p:spPr>
          <a:xfrm>
            <a:off x="1090614" y="2823692"/>
            <a:ext cx="340500" cy="34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p:nvPr/>
        </p:nvSpPr>
        <p:spPr>
          <a:xfrm>
            <a:off x="1566277" y="2823692"/>
            <a:ext cx="340500" cy="34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0"/>
          <p:cNvSpPr/>
          <p:nvPr/>
        </p:nvSpPr>
        <p:spPr>
          <a:xfrm>
            <a:off x="2041914" y="2823692"/>
            <a:ext cx="340500" cy="34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0"/>
          <p:cNvSpPr txBox="1"/>
          <p:nvPr>
            <p:ph type="ctrTitle"/>
          </p:nvPr>
        </p:nvSpPr>
        <p:spPr>
          <a:xfrm>
            <a:off x="976713" y="526613"/>
            <a:ext cx="3064500" cy="7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95" name="Google Shape;1195;p70"/>
          <p:cNvSpPr txBox="1"/>
          <p:nvPr>
            <p:ph idx="1" type="subTitle"/>
          </p:nvPr>
        </p:nvSpPr>
        <p:spPr>
          <a:xfrm>
            <a:off x="976713" y="1871250"/>
            <a:ext cx="3064500" cy="80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1196" name="Google Shape;1196;p7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97" name="Google Shape;1197;p70"/>
          <p:cNvSpPr txBox="1"/>
          <p:nvPr>
            <p:ph idx="2" type="subTitle"/>
          </p:nvPr>
        </p:nvSpPr>
        <p:spPr>
          <a:xfrm>
            <a:off x="1079913" y="1391363"/>
            <a:ext cx="30645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sp>
        <p:nvSpPr>
          <p:cNvPr id="1198" name="Google Shape;1198;p70"/>
          <p:cNvSpPr txBox="1"/>
          <p:nvPr/>
        </p:nvSpPr>
        <p:spPr>
          <a:xfrm>
            <a:off x="1326975" y="4016675"/>
            <a:ext cx="3562200" cy="29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1"/>
                </a:solidFill>
                <a:latin typeface="Quicksand"/>
                <a:ea typeface="Quicksand"/>
                <a:cs typeface="Quicksand"/>
                <a:sym typeface="Quicksand"/>
              </a:rPr>
              <a:t>Please keep this slide for attribution</a:t>
            </a:r>
            <a:endParaRPr sz="1200">
              <a:solidFill>
                <a:schemeClr val="dk1"/>
              </a:solidFill>
              <a:latin typeface="Quicksand"/>
              <a:ea typeface="Quicksand"/>
              <a:cs typeface="Quicksand"/>
              <a:sym typeface="Quicksand"/>
            </a:endParaRPr>
          </a:p>
        </p:txBody>
      </p:sp>
      <p:sp>
        <p:nvSpPr>
          <p:cNvPr id="1199" name="Google Shape;1199;p70"/>
          <p:cNvSpPr/>
          <p:nvPr/>
        </p:nvSpPr>
        <p:spPr>
          <a:xfrm>
            <a:off x="1208755" y="2899264"/>
            <a:ext cx="104227" cy="200123"/>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0"/>
          <p:cNvSpPr/>
          <p:nvPr/>
        </p:nvSpPr>
        <p:spPr>
          <a:xfrm>
            <a:off x="1639173" y="2921282"/>
            <a:ext cx="194740" cy="160976"/>
          </a:xfrm>
          <a:custGeom>
            <a:rect b="b" l="l" r="r" t="t"/>
            <a:pathLst>
              <a:path extrusionOk="0" h="10975" w="13277">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1201" name="Google Shape;1201;p70"/>
          <p:cNvGrpSpPr/>
          <p:nvPr/>
        </p:nvGrpSpPr>
        <p:grpSpPr>
          <a:xfrm>
            <a:off x="2128974" y="2910756"/>
            <a:ext cx="166375" cy="166374"/>
            <a:chOff x="5183619" y="2845488"/>
            <a:chExt cx="166375" cy="166374"/>
          </a:xfrm>
        </p:grpSpPr>
        <p:sp>
          <p:nvSpPr>
            <p:cNvPr id="1202" name="Google Shape;1202;p70"/>
            <p:cNvSpPr/>
            <p:nvPr/>
          </p:nvSpPr>
          <p:spPr>
            <a:xfrm>
              <a:off x="5183619" y="2845488"/>
              <a:ext cx="40130" cy="166373"/>
            </a:xfrm>
            <a:custGeom>
              <a:rect b="b" l="l" r="r" t="t"/>
              <a:pathLst>
                <a:path extrusionOk="0" h="11343" w="2736">
                  <a:moveTo>
                    <a:pt x="1368" y="1"/>
                  </a:moveTo>
                  <a:cubicBezTo>
                    <a:pt x="601" y="1"/>
                    <a:pt x="1" y="635"/>
                    <a:pt x="1" y="1368"/>
                  </a:cubicBezTo>
                  <a:cubicBezTo>
                    <a:pt x="1" y="2136"/>
                    <a:pt x="601" y="2736"/>
                    <a:pt x="1368" y="2736"/>
                  </a:cubicBezTo>
                  <a:cubicBezTo>
                    <a:pt x="2136" y="2736"/>
                    <a:pt x="2736" y="2136"/>
                    <a:pt x="2736" y="1368"/>
                  </a:cubicBezTo>
                  <a:cubicBezTo>
                    <a:pt x="2736" y="635"/>
                    <a:pt x="2136" y="1"/>
                    <a:pt x="1368" y="1"/>
                  </a:cubicBezTo>
                  <a:close/>
                  <a:moveTo>
                    <a:pt x="201" y="3770"/>
                  </a:moveTo>
                  <a:lnTo>
                    <a:pt x="201" y="11342"/>
                  </a:lnTo>
                  <a:lnTo>
                    <a:pt x="2536" y="11342"/>
                  </a:lnTo>
                  <a:lnTo>
                    <a:pt x="2536" y="377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0"/>
            <p:cNvSpPr/>
            <p:nvPr/>
          </p:nvSpPr>
          <p:spPr>
            <a:xfrm>
              <a:off x="5242819" y="2897851"/>
              <a:ext cx="107175" cy="114010"/>
            </a:xfrm>
            <a:custGeom>
              <a:rect b="b" l="l" r="r" t="t"/>
              <a:pathLst>
                <a:path extrusionOk="0" h="7773" w="7307">
                  <a:moveTo>
                    <a:pt x="4504" y="0"/>
                  </a:moveTo>
                  <a:cubicBezTo>
                    <a:pt x="3337" y="0"/>
                    <a:pt x="2569" y="634"/>
                    <a:pt x="2269" y="1234"/>
                  </a:cubicBezTo>
                  <a:lnTo>
                    <a:pt x="2236" y="1234"/>
                  </a:lnTo>
                  <a:lnTo>
                    <a:pt x="2236" y="200"/>
                  </a:lnTo>
                  <a:lnTo>
                    <a:pt x="1" y="200"/>
                  </a:lnTo>
                  <a:lnTo>
                    <a:pt x="1" y="7772"/>
                  </a:lnTo>
                  <a:lnTo>
                    <a:pt x="2336" y="7772"/>
                  </a:lnTo>
                  <a:lnTo>
                    <a:pt x="2336" y="4036"/>
                  </a:lnTo>
                  <a:cubicBezTo>
                    <a:pt x="2336" y="3036"/>
                    <a:pt x="2536" y="2068"/>
                    <a:pt x="3737" y="2068"/>
                  </a:cubicBezTo>
                  <a:cubicBezTo>
                    <a:pt x="4938" y="2068"/>
                    <a:pt x="4971" y="3202"/>
                    <a:pt x="4971" y="4103"/>
                  </a:cubicBezTo>
                  <a:lnTo>
                    <a:pt x="4971" y="7772"/>
                  </a:lnTo>
                  <a:lnTo>
                    <a:pt x="7306" y="7772"/>
                  </a:lnTo>
                  <a:lnTo>
                    <a:pt x="7306" y="3603"/>
                  </a:lnTo>
                  <a:cubicBezTo>
                    <a:pt x="7306" y="1568"/>
                    <a:pt x="6872" y="0"/>
                    <a:pt x="4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70"/>
          <p:cNvSpPr/>
          <p:nvPr/>
        </p:nvSpPr>
        <p:spPr>
          <a:xfrm>
            <a:off x="1079913" y="3459299"/>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0"/>
          <p:cNvSpPr/>
          <p:nvPr/>
        </p:nvSpPr>
        <p:spPr>
          <a:xfrm>
            <a:off x="1079913" y="410757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11" name="Google Shape;1211;p71"/>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 SCHOOL ICON PACK</a:t>
            </a:r>
            <a:endParaRPr/>
          </a:p>
        </p:txBody>
      </p:sp>
      <p:grpSp>
        <p:nvGrpSpPr>
          <p:cNvPr id="1212" name="Google Shape;1212;p71"/>
          <p:cNvGrpSpPr/>
          <p:nvPr/>
        </p:nvGrpSpPr>
        <p:grpSpPr>
          <a:xfrm>
            <a:off x="1011275" y="1224934"/>
            <a:ext cx="365766" cy="365758"/>
            <a:chOff x="2488877" y="1584225"/>
            <a:chExt cx="313989" cy="313955"/>
          </a:xfrm>
        </p:grpSpPr>
        <p:sp>
          <p:nvSpPr>
            <p:cNvPr id="1213" name="Google Shape;1213;p71"/>
            <p:cNvSpPr/>
            <p:nvPr/>
          </p:nvSpPr>
          <p:spPr>
            <a:xfrm>
              <a:off x="2525642" y="1864654"/>
              <a:ext cx="130030" cy="33526"/>
            </a:xfrm>
            <a:custGeom>
              <a:rect b="b" l="l" r="r" t="t"/>
              <a:pathLst>
                <a:path extrusionOk="0" h="1004" w="3894">
                  <a:moveTo>
                    <a:pt x="280" y="1"/>
                  </a:moveTo>
                  <a:lnTo>
                    <a:pt x="0" y="476"/>
                  </a:lnTo>
                  <a:cubicBezTo>
                    <a:pt x="599" y="828"/>
                    <a:pt x="1271" y="1003"/>
                    <a:pt x="1944" y="1003"/>
                  </a:cubicBezTo>
                  <a:cubicBezTo>
                    <a:pt x="2617" y="1003"/>
                    <a:pt x="3291" y="828"/>
                    <a:pt x="3893" y="476"/>
                  </a:cubicBezTo>
                  <a:lnTo>
                    <a:pt x="3613" y="1"/>
                  </a:lnTo>
                  <a:cubicBezTo>
                    <a:pt x="3099" y="297"/>
                    <a:pt x="2523" y="445"/>
                    <a:pt x="1947" y="445"/>
                  </a:cubicBezTo>
                  <a:cubicBezTo>
                    <a:pt x="1371" y="445"/>
                    <a:pt x="794" y="297"/>
                    <a:pt x="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1"/>
            <p:cNvSpPr/>
            <p:nvPr/>
          </p:nvSpPr>
          <p:spPr>
            <a:xfrm>
              <a:off x="2545644" y="1833566"/>
              <a:ext cx="90026" cy="27816"/>
            </a:xfrm>
            <a:custGeom>
              <a:rect b="b" l="l" r="r" t="t"/>
              <a:pathLst>
                <a:path extrusionOk="0" h="833" w="2696">
                  <a:moveTo>
                    <a:pt x="274" y="1"/>
                  </a:moveTo>
                  <a:lnTo>
                    <a:pt x="0" y="476"/>
                  </a:lnTo>
                  <a:cubicBezTo>
                    <a:pt x="420" y="714"/>
                    <a:pt x="884" y="832"/>
                    <a:pt x="1348" y="832"/>
                  </a:cubicBezTo>
                  <a:cubicBezTo>
                    <a:pt x="1812" y="832"/>
                    <a:pt x="2276" y="714"/>
                    <a:pt x="2695" y="476"/>
                  </a:cubicBezTo>
                  <a:lnTo>
                    <a:pt x="2422" y="1"/>
                  </a:lnTo>
                  <a:cubicBezTo>
                    <a:pt x="2087" y="183"/>
                    <a:pt x="1716" y="274"/>
                    <a:pt x="1345" y="274"/>
                  </a:cubicBezTo>
                  <a:cubicBezTo>
                    <a:pt x="975" y="274"/>
                    <a:pt x="606" y="183"/>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1"/>
            <p:cNvSpPr/>
            <p:nvPr/>
          </p:nvSpPr>
          <p:spPr>
            <a:xfrm>
              <a:off x="2488877" y="1695722"/>
              <a:ext cx="101780" cy="128761"/>
            </a:xfrm>
            <a:custGeom>
              <a:rect b="b" l="l" r="r" t="t"/>
              <a:pathLst>
                <a:path extrusionOk="0" h="3856" w="3048">
                  <a:moveTo>
                    <a:pt x="1" y="1"/>
                  </a:moveTo>
                  <a:lnTo>
                    <a:pt x="1" y="3855"/>
                  </a:lnTo>
                  <a:lnTo>
                    <a:pt x="3048" y="3855"/>
                  </a:lnTo>
                  <a:cubicBezTo>
                    <a:pt x="1980" y="3855"/>
                    <a:pt x="1121" y="2996"/>
                    <a:pt x="1121" y="1928"/>
                  </a:cubicBezTo>
                  <a:cubicBezTo>
                    <a:pt x="1121" y="867"/>
                    <a:pt x="1980" y="1"/>
                    <a:pt x="3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2529182" y="1714221"/>
              <a:ext cx="107357" cy="92063"/>
            </a:xfrm>
            <a:custGeom>
              <a:rect b="b" l="l" r="r" t="t"/>
              <a:pathLst>
                <a:path extrusionOk="0" h="2757" w="3215">
                  <a:moveTo>
                    <a:pt x="1832" y="548"/>
                  </a:moveTo>
                  <a:cubicBezTo>
                    <a:pt x="2258" y="548"/>
                    <a:pt x="2668" y="876"/>
                    <a:pt x="2668" y="1374"/>
                  </a:cubicBezTo>
                  <a:cubicBezTo>
                    <a:pt x="2668" y="1830"/>
                    <a:pt x="2297" y="2201"/>
                    <a:pt x="1841" y="2201"/>
                  </a:cubicBezTo>
                  <a:cubicBezTo>
                    <a:pt x="1105" y="2201"/>
                    <a:pt x="734" y="1309"/>
                    <a:pt x="1255" y="788"/>
                  </a:cubicBezTo>
                  <a:cubicBezTo>
                    <a:pt x="1423" y="622"/>
                    <a:pt x="1630" y="548"/>
                    <a:pt x="1832" y="548"/>
                  </a:cubicBezTo>
                  <a:close/>
                  <a:moveTo>
                    <a:pt x="1833" y="0"/>
                  </a:moveTo>
                  <a:cubicBezTo>
                    <a:pt x="608" y="0"/>
                    <a:pt x="0" y="1480"/>
                    <a:pt x="864" y="2351"/>
                  </a:cubicBezTo>
                  <a:cubicBezTo>
                    <a:pt x="1144" y="2631"/>
                    <a:pt x="1489" y="2756"/>
                    <a:pt x="1827" y="2756"/>
                  </a:cubicBezTo>
                  <a:cubicBezTo>
                    <a:pt x="2535" y="2756"/>
                    <a:pt x="3215" y="2207"/>
                    <a:pt x="3215" y="1374"/>
                  </a:cubicBezTo>
                  <a:cubicBezTo>
                    <a:pt x="3215" y="619"/>
                    <a:pt x="2596" y="0"/>
                    <a:pt x="1841" y="0"/>
                  </a:cubicBezTo>
                  <a:cubicBezTo>
                    <a:pt x="1838" y="0"/>
                    <a:pt x="1835" y="0"/>
                    <a:pt x="18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2590624" y="1695722"/>
              <a:ext cx="212243" cy="128761"/>
            </a:xfrm>
            <a:custGeom>
              <a:rect b="b" l="l" r="r" t="t"/>
              <a:pathLst>
                <a:path extrusionOk="0" h="3856" w="6356">
                  <a:moveTo>
                    <a:pt x="3028" y="1101"/>
                  </a:moveTo>
                  <a:lnTo>
                    <a:pt x="3028" y="1655"/>
                  </a:lnTo>
                  <a:lnTo>
                    <a:pt x="2481" y="1655"/>
                  </a:lnTo>
                  <a:lnTo>
                    <a:pt x="2481" y="1101"/>
                  </a:lnTo>
                  <a:close/>
                  <a:moveTo>
                    <a:pt x="4128" y="1101"/>
                  </a:moveTo>
                  <a:lnTo>
                    <a:pt x="4128" y="1655"/>
                  </a:lnTo>
                  <a:lnTo>
                    <a:pt x="3582" y="1655"/>
                  </a:lnTo>
                  <a:lnTo>
                    <a:pt x="3582" y="1101"/>
                  </a:lnTo>
                  <a:close/>
                  <a:moveTo>
                    <a:pt x="5235" y="1101"/>
                  </a:moveTo>
                  <a:lnTo>
                    <a:pt x="5235" y="1655"/>
                  </a:lnTo>
                  <a:lnTo>
                    <a:pt x="4682" y="1655"/>
                  </a:lnTo>
                  <a:lnTo>
                    <a:pt x="4682" y="1101"/>
                  </a:lnTo>
                  <a:close/>
                  <a:moveTo>
                    <a:pt x="1" y="1"/>
                  </a:moveTo>
                  <a:cubicBezTo>
                    <a:pt x="1062" y="1"/>
                    <a:pt x="1928" y="867"/>
                    <a:pt x="1928" y="1928"/>
                  </a:cubicBezTo>
                  <a:cubicBezTo>
                    <a:pt x="1928" y="2996"/>
                    <a:pt x="1062" y="3855"/>
                    <a:pt x="1" y="3855"/>
                  </a:cubicBezTo>
                  <a:lnTo>
                    <a:pt x="2481" y="3855"/>
                  </a:lnTo>
                  <a:lnTo>
                    <a:pt x="2481" y="2208"/>
                  </a:lnTo>
                  <a:lnTo>
                    <a:pt x="5235" y="2208"/>
                  </a:lnTo>
                  <a:lnTo>
                    <a:pt x="5235" y="3855"/>
                  </a:lnTo>
                  <a:lnTo>
                    <a:pt x="6355" y="3855"/>
                  </a:lnTo>
                  <a:lnTo>
                    <a:pt x="63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p:nvPr/>
          </p:nvSpPr>
          <p:spPr>
            <a:xfrm>
              <a:off x="2578235" y="1750953"/>
              <a:ext cx="21572" cy="18433"/>
            </a:xfrm>
            <a:custGeom>
              <a:rect b="b" l="l" r="r" t="t"/>
              <a:pathLst>
                <a:path extrusionOk="0" h="552" w="646">
                  <a:moveTo>
                    <a:pt x="372" y="1"/>
                  </a:moveTo>
                  <a:cubicBezTo>
                    <a:pt x="124" y="1"/>
                    <a:pt x="1" y="300"/>
                    <a:pt x="176" y="469"/>
                  </a:cubicBezTo>
                  <a:cubicBezTo>
                    <a:pt x="233" y="526"/>
                    <a:pt x="303" y="552"/>
                    <a:pt x="371" y="552"/>
                  </a:cubicBezTo>
                  <a:cubicBezTo>
                    <a:pt x="511" y="552"/>
                    <a:pt x="645" y="441"/>
                    <a:pt x="645" y="274"/>
                  </a:cubicBezTo>
                  <a:cubicBezTo>
                    <a:pt x="645" y="124"/>
                    <a:pt x="522" y="1"/>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1"/>
            <p:cNvSpPr/>
            <p:nvPr/>
          </p:nvSpPr>
          <p:spPr>
            <a:xfrm>
              <a:off x="2691736" y="1787685"/>
              <a:ext cx="18499" cy="36799"/>
            </a:xfrm>
            <a:custGeom>
              <a:rect b="b" l="l" r="r" t="t"/>
              <a:pathLst>
                <a:path extrusionOk="0" h="1102" w="554">
                  <a:moveTo>
                    <a:pt x="0" y="1"/>
                  </a:moveTo>
                  <a:lnTo>
                    <a:pt x="0" y="1101"/>
                  </a:lnTo>
                  <a:lnTo>
                    <a:pt x="554" y="1101"/>
                  </a:lnTo>
                  <a:lnTo>
                    <a:pt x="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1"/>
            <p:cNvSpPr/>
            <p:nvPr/>
          </p:nvSpPr>
          <p:spPr>
            <a:xfrm>
              <a:off x="2728467" y="1787685"/>
              <a:ext cx="18499" cy="36799"/>
            </a:xfrm>
            <a:custGeom>
              <a:rect b="b" l="l" r="r" t="t"/>
              <a:pathLst>
                <a:path extrusionOk="0" h="1102" w="554">
                  <a:moveTo>
                    <a:pt x="0" y="1"/>
                  </a:moveTo>
                  <a:lnTo>
                    <a:pt x="0" y="1101"/>
                  </a:lnTo>
                  <a:lnTo>
                    <a:pt x="554" y="1101"/>
                  </a:lnTo>
                  <a:lnTo>
                    <a:pt x="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1"/>
            <p:cNvSpPr/>
            <p:nvPr/>
          </p:nvSpPr>
          <p:spPr>
            <a:xfrm>
              <a:off x="2627389" y="1584225"/>
              <a:ext cx="147194" cy="38067"/>
            </a:xfrm>
            <a:custGeom>
              <a:rect b="b" l="l" r="r" t="t"/>
              <a:pathLst>
                <a:path extrusionOk="0" h="1140" w="4408">
                  <a:moveTo>
                    <a:pt x="0" y="0"/>
                  </a:moveTo>
                  <a:lnTo>
                    <a:pt x="0" y="553"/>
                  </a:lnTo>
                  <a:lnTo>
                    <a:pt x="436" y="553"/>
                  </a:lnTo>
                  <a:lnTo>
                    <a:pt x="990" y="1139"/>
                  </a:lnTo>
                  <a:lnTo>
                    <a:pt x="3418" y="1139"/>
                  </a:lnTo>
                  <a:lnTo>
                    <a:pt x="3972" y="553"/>
                  </a:lnTo>
                  <a:lnTo>
                    <a:pt x="4408" y="553"/>
                  </a:lnTo>
                  <a:lnTo>
                    <a:pt x="44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2654971" y="1640525"/>
              <a:ext cx="91996" cy="36999"/>
            </a:xfrm>
            <a:custGeom>
              <a:rect b="b" l="l" r="r" t="t"/>
              <a:pathLst>
                <a:path extrusionOk="0" h="1108" w="2755">
                  <a:moveTo>
                    <a:pt x="554" y="0"/>
                  </a:moveTo>
                  <a:lnTo>
                    <a:pt x="554" y="554"/>
                  </a:lnTo>
                  <a:lnTo>
                    <a:pt x="1" y="554"/>
                  </a:lnTo>
                  <a:lnTo>
                    <a:pt x="1" y="1107"/>
                  </a:lnTo>
                  <a:lnTo>
                    <a:pt x="2755" y="1107"/>
                  </a:lnTo>
                  <a:lnTo>
                    <a:pt x="2755" y="554"/>
                  </a:lnTo>
                  <a:lnTo>
                    <a:pt x="2201" y="554"/>
                  </a:lnTo>
                  <a:lnTo>
                    <a:pt x="22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71"/>
          <p:cNvGrpSpPr/>
          <p:nvPr/>
        </p:nvGrpSpPr>
        <p:grpSpPr>
          <a:xfrm>
            <a:off x="1761900" y="1224937"/>
            <a:ext cx="365751" cy="365751"/>
            <a:chOff x="2887382" y="1653548"/>
            <a:chExt cx="244633" cy="244633"/>
          </a:xfrm>
        </p:grpSpPr>
        <p:sp>
          <p:nvSpPr>
            <p:cNvPr id="1224" name="Google Shape;1224;p71"/>
            <p:cNvSpPr/>
            <p:nvPr/>
          </p:nvSpPr>
          <p:spPr>
            <a:xfrm>
              <a:off x="2887382" y="1696390"/>
              <a:ext cx="29185" cy="43076"/>
            </a:xfrm>
            <a:custGeom>
              <a:rect b="b" l="l" r="r" t="t"/>
              <a:pathLst>
                <a:path extrusionOk="0" h="1290" w="874">
                  <a:moveTo>
                    <a:pt x="1" y="0"/>
                  </a:moveTo>
                  <a:lnTo>
                    <a:pt x="1" y="1290"/>
                  </a:lnTo>
                  <a:lnTo>
                    <a:pt x="873" y="1290"/>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2887382" y="1766814"/>
              <a:ext cx="215716" cy="131366"/>
            </a:xfrm>
            <a:custGeom>
              <a:rect b="b" l="l" r="r" t="t"/>
              <a:pathLst>
                <a:path extrusionOk="0" h="3934" w="6460">
                  <a:moveTo>
                    <a:pt x="3022" y="1297"/>
                  </a:moveTo>
                  <a:lnTo>
                    <a:pt x="3022" y="2423"/>
                  </a:lnTo>
                  <a:lnTo>
                    <a:pt x="2442" y="1967"/>
                  </a:lnTo>
                  <a:lnTo>
                    <a:pt x="3022" y="1297"/>
                  </a:lnTo>
                  <a:close/>
                  <a:moveTo>
                    <a:pt x="3451" y="1297"/>
                  </a:moveTo>
                  <a:lnTo>
                    <a:pt x="4031" y="1967"/>
                  </a:lnTo>
                  <a:lnTo>
                    <a:pt x="3451" y="2423"/>
                  </a:lnTo>
                  <a:lnTo>
                    <a:pt x="3451" y="1297"/>
                  </a:lnTo>
                  <a:close/>
                  <a:moveTo>
                    <a:pt x="3022" y="1"/>
                  </a:moveTo>
                  <a:lnTo>
                    <a:pt x="3022" y="639"/>
                  </a:lnTo>
                  <a:lnTo>
                    <a:pt x="561" y="3504"/>
                  </a:lnTo>
                  <a:lnTo>
                    <a:pt x="1" y="3504"/>
                  </a:lnTo>
                  <a:lnTo>
                    <a:pt x="1" y="3933"/>
                  </a:lnTo>
                  <a:lnTo>
                    <a:pt x="1303" y="3933"/>
                  </a:lnTo>
                  <a:lnTo>
                    <a:pt x="1303" y="3504"/>
                  </a:lnTo>
                  <a:lnTo>
                    <a:pt x="1127" y="3504"/>
                  </a:lnTo>
                  <a:lnTo>
                    <a:pt x="2162" y="2293"/>
                  </a:lnTo>
                  <a:lnTo>
                    <a:pt x="3022" y="2963"/>
                  </a:lnTo>
                  <a:lnTo>
                    <a:pt x="3022" y="3504"/>
                  </a:lnTo>
                  <a:lnTo>
                    <a:pt x="2592" y="3504"/>
                  </a:lnTo>
                  <a:lnTo>
                    <a:pt x="2592" y="3933"/>
                  </a:lnTo>
                  <a:lnTo>
                    <a:pt x="3881" y="3933"/>
                  </a:lnTo>
                  <a:lnTo>
                    <a:pt x="3881" y="3504"/>
                  </a:lnTo>
                  <a:lnTo>
                    <a:pt x="3451" y="3504"/>
                  </a:lnTo>
                  <a:lnTo>
                    <a:pt x="3451" y="2963"/>
                  </a:lnTo>
                  <a:lnTo>
                    <a:pt x="4311" y="2293"/>
                  </a:lnTo>
                  <a:lnTo>
                    <a:pt x="5346" y="3504"/>
                  </a:lnTo>
                  <a:lnTo>
                    <a:pt x="5170" y="3504"/>
                  </a:lnTo>
                  <a:lnTo>
                    <a:pt x="5170" y="3933"/>
                  </a:lnTo>
                  <a:lnTo>
                    <a:pt x="6459" y="3933"/>
                  </a:lnTo>
                  <a:lnTo>
                    <a:pt x="6459" y="3504"/>
                  </a:lnTo>
                  <a:lnTo>
                    <a:pt x="5912" y="3504"/>
                  </a:lnTo>
                  <a:lnTo>
                    <a:pt x="3451" y="639"/>
                  </a:lnTo>
                  <a:lnTo>
                    <a:pt x="3451" y="1"/>
                  </a:lnTo>
                  <a:cubicBezTo>
                    <a:pt x="3383" y="27"/>
                    <a:pt x="3310" y="40"/>
                    <a:pt x="3237" y="40"/>
                  </a:cubicBezTo>
                  <a:cubicBezTo>
                    <a:pt x="3163" y="40"/>
                    <a:pt x="3090" y="27"/>
                    <a:pt x="3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p:nvPr/>
          </p:nvSpPr>
          <p:spPr>
            <a:xfrm>
              <a:off x="3103264" y="1667906"/>
              <a:ext cx="28751" cy="100244"/>
            </a:xfrm>
            <a:custGeom>
              <a:rect b="b" l="l" r="r" t="t"/>
              <a:pathLst>
                <a:path extrusionOk="0" h="3002" w="861">
                  <a:moveTo>
                    <a:pt x="1" y="1"/>
                  </a:moveTo>
                  <a:lnTo>
                    <a:pt x="1" y="3002"/>
                  </a:lnTo>
                  <a:lnTo>
                    <a:pt x="860" y="3002"/>
                  </a:ln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3045662" y="1667906"/>
              <a:ext cx="43510" cy="100244"/>
            </a:xfrm>
            <a:custGeom>
              <a:rect b="b" l="l" r="r" t="t"/>
              <a:pathLst>
                <a:path extrusionOk="0" h="3002" w="1303">
                  <a:moveTo>
                    <a:pt x="0" y="1"/>
                  </a:moveTo>
                  <a:lnTo>
                    <a:pt x="0" y="3002"/>
                  </a:lnTo>
                  <a:lnTo>
                    <a:pt x="1303" y="3002"/>
                  </a:lnTo>
                  <a:lnTo>
                    <a:pt x="13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1"/>
            <p:cNvSpPr/>
            <p:nvPr/>
          </p:nvSpPr>
          <p:spPr>
            <a:xfrm>
              <a:off x="2930859" y="1653548"/>
              <a:ext cx="100278" cy="100278"/>
            </a:xfrm>
            <a:custGeom>
              <a:rect b="b" l="l" r="r" t="t"/>
              <a:pathLst>
                <a:path extrusionOk="0" h="3003" w="3003">
                  <a:moveTo>
                    <a:pt x="860" y="1"/>
                  </a:moveTo>
                  <a:lnTo>
                    <a:pt x="860" y="431"/>
                  </a:lnTo>
                  <a:lnTo>
                    <a:pt x="1283" y="431"/>
                  </a:lnTo>
                  <a:lnTo>
                    <a:pt x="1283" y="860"/>
                  </a:lnTo>
                  <a:lnTo>
                    <a:pt x="431" y="860"/>
                  </a:lnTo>
                  <a:lnTo>
                    <a:pt x="431" y="1283"/>
                  </a:lnTo>
                  <a:lnTo>
                    <a:pt x="1" y="1283"/>
                  </a:lnTo>
                  <a:lnTo>
                    <a:pt x="1" y="2573"/>
                  </a:lnTo>
                  <a:lnTo>
                    <a:pt x="431" y="2573"/>
                  </a:lnTo>
                  <a:lnTo>
                    <a:pt x="431" y="3002"/>
                  </a:lnTo>
                  <a:lnTo>
                    <a:pt x="1329" y="3002"/>
                  </a:lnTo>
                  <a:cubicBezTo>
                    <a:pt x="1303" y="2937"/>
                    <a:pt x="1283" y="2859"/>
                    <a:pt x="1283" y="2787"/>
                  </a:cubicBezTo>
                  <a:cubicBezTo>
                    <a:pt x="1283" y="2436"/>
                    <a:pt x="1576" y="2143"/>
                    <a:pt x="1928" y="2143"/>
                  </a:cubicBezTo>
                  <a:cubicBezTo>
                    <a:pt x="2286" y="2143"/>
                    <a:pt x="2573" y="2436"/>
                    <a:pt x="2573" y="2787"/>
                  </a:cubicBezTo>
                  <a:cubicBezTo>
                    <a:pt x="2573" y="2859"/>
                    <a:pt x="2560" y="2937"/>
                    <a:pt x="2533" y="3002"/>
                  </a:cubicBezTo>
                  <a:lnTo>
                    <a:pt x="3002" y="3002"/>
                  </a:lnTo>
                  <a:lnTo>
                    <a:pt x="3002" y="860"/>
                  </a:lnTo>
                  <a:lnTo>
                    <a:pt x="1713" y="860"/>
                  </a:lnTo>
                  <a:lnTo>
                    <a:pt x="1713" y="431"/>
                  </a:lnTo>
                  <a:lnTo>
                    <a:pt x="2143" y="431"/>
                  </a:lnTo>
                  <a:lnTo>
                    <a:pt x="2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1"/>
            <p:cNvSpPr/>
            <p:nvPr/>
          </p:nvSpPr>
          <p:spPr>
            <a:xfrm>
              <a:off x="2988260" y="1739433"/>
              <a:ext cx="16763" cy="14459"/>
            </a:xfrm>
            <a:custGeom>
              <a:rect b="b" l="l" r="r" t="t"/>
              <a:pathLst>
                <a:path extrusionOk="0" h="433" w="502">
                  <a:moveTo>
                    <a:pt x="216" y="1"/>
                  </a:moveTo>
                  <a:cubicBezTo>
                    <a:pt x="98" y="1"/>
                    <a:pt x="1" y="98"/>
                    <a:pt x="1" y="215"/>
                  </a:cubicBezTo>
                  <a:cubicBezTo>
                    <a:pt x="1" y="348"/>
                    <a:pt x="106" y="433"/>
                    <a:pt x="216" y="433"/>
                  </a:cubicBezTo>
                  <a:cubicBezTo>
                    <a:pt x="268" y="433"/>
                    <a:pt x="321" y="414"/>
                    <a:pt x="365" y="372"/>
                  </a:cubicBezTo>
                  <a:cubicBezTo>
                    <a:pt x="502" y="235"/>
                    <a:pt x="404"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71"/>
          <p:cNvGrpSpPr/>
          <p:nvPr/>
        </p:nvGrpSpPr>
        <p:grpSpPr>
          <a:xfrm>
            <a:off x="2512512" y="1252166"/>
            <a:ext cx="365755" cy="311294"/>
            <a:chOff x="3213492" y="1653548"/>
            <a:chExt cx="253750" cy="222894"/>
          </a:xfrm>
        </p:grpSpPr>
        <p:sp>
          <p:nvSpPr>
            <p:cNvPr id="1231" name="Google Shape;1231;p71"/>
            <p:cNvSpPr/>
            <p:nvPr/>
          </p:nvSpPr>
          <p:spPr>
            <a:xfrm>
              <a:off x="3213492" y="1653548"/>
              <a:ext cx="253750" cy="133737"/>
            </a:xfrm>
            <a:custGeom>
              <a:rect b="b" l="l" r="r" t="t"/>
              <a:pathLst>
                <a:path extrusionOk="0" h="4005" w="7599">
                  <a:moveTo>
                    <a:pt x="4929" y="450"/>
                  </a:moveTo>
                  <a:lnTo>
                    <a:pt x="4929" y="893"/>
                  </a:lnTo>
                  <a:lnTo>
                    <a:pt x="2690" y="893"/>
                  </a:lnTo>
                  <a:lnTo>
                    <a:pt x="2690" y="450"/>
                  </a:lnTo>
                  <a:close/>
                  <a:moveTo>
                    <a:pt x="1798" y="1"/>
                  </a:moveTo>
                  <a:lnTo>
                    <a:pt x="1798" y="450"/>
                  </a:lnTo>
                  <a:lnTo>
                    <a:pt x="2240" y="450"/>
                  </a:lnTo>
                  <a:lnTo>
                    <a:pt x="2240" y="893"/>
                  </a:lnTo>
                  <a:lnTo>
                    <a:pt x="1" y="893"/>
                  </a:lnTo>
                  <a:lnTo>
                    <a:pt x="1" y="3341"/>
                  </a:lnTo>
                  <a:cubicBezTo>
                    <a:pt x="1" y="3705"/>
                    <a:pt x="300" y="4005"/>
                    <a:pt x="671" y="4005"/>
                  </a:cubicBezTo>
                  <a:lnTo>
                    <a:pt x="3132" y="4005"/>
                  </a:lnTo>
                  <a:lnTo>
                    <a:pt x="3132" y="3113"/>
                  </a:lnTo>
                  <a:lnTo>
                    <a:pt x="4467" y="3113"/>
                  </a:lnTo>
                  <a:lnTo>
                    <a:pt x="4467" y="4005"/>
                  </a:lnTo>
                  <a:lnTo>
                    <a:pt x="6928" y="4005"/>
                  </a:lnTo>
                  <a:cubicBezTo>
                    <a:pt x="7299" y="4005"/>
                    <a:pt x="7598" y="3705"/>
                    <a:pt x="7598" y="3341"/>
                  </a:cubicBezTo>
                  <a:lnTo>
                    <a:pt x="7598" y="893"/>
                  </a:lnTo>
                  <a:lnTo>
                    <a:pt x="5372" y="893"/>
                  </a:lnTo>
                  <a:lnTo>
                    <a:pt x="5372" y="450"/>
                  </a:lnTo>
                  <a:lnTo>
                    <a:pt x="5815" y="450"/>
                  </a:lnTo>
                  <a:lnTo>
                    <a:pt x="5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3332837" y="1772491"/>
              <a:ext cx="15060" cy="29586"/>
            </a:xfrm>
            <a:custGeom>
              <a:rect b="b" l="l" r="r" t="t"/>
              <a:pathLst>
                <a:path extrusionOk="0" h="886" w="451">
                  <a:moveTo>
                    <a:pt x="1" y="0"/>
                  </a:moveTo>
                  <a:lnTo>
                    <a:pt x="1" y="886"/>
                  </a:lnTo>
                  <a:lnTo>
                    <a:pt x="450" y="886"/>
                  </a:lnTo>
                  <a:lnTo>
                    <a:pt x="4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p:nvPr/>
          </p:nvSpPr>
          <p:spPr>
            <a:xfrm>
              <a:off x="3228485" y="1831829"/>
              <a:ext cx="45046" cy="44612"/>
            </a:xfrm>
            <a:custGeom>
              <a:rect b="b" l="l" r="r" t="t"/>
              <a:pathLst>
                <a:path extrusionOk="0" h="1336" w="1349">
                  <a:moveTo>
                    <a:pt x="1" y="1"/>
                  </a:moveTo>
                  <a:lnTo>
                    <a:pt x="1" y="1335"/>
                  </a:lnTo>
                  <a:lnTo>
                    <a:pt x="1349" y="1335"/>
                  </a:lnTo>
                  <a:lnTo>
                    <a:pt x="1349" y="1114"/>
                  </a:lnTo>
                  <a:cubicBezTo>
                    <a:pt x="1342" y="495"/>
                    <a:pt x="841"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p:nvPr/>
          </p:nvSpPr>
          <p:spPr>
            <a:xfrm>
              <a:off x="3228485" y="1801409"/>
              <a:ext cx="223763" cy="75033"/>
            </a:xfrm>
            <a:custGeom>
              <a:rect b="b" l="l" r="r" t="t"/>
              <a:pathLst>
                <a:path extrusionOk="0" h="2247" w="6701">
                  <a:moveTo>
                    <a:pt x="1" y="0"/>
                  </a:moveTo>
                  <a:lnTo>
                    <a:pt x="1" y="469"/>
                  </a:lnTo>
                  <a:lnTo>
                    <a:pt x="222" y="469"/>
                  </a:lnTo>
                  <a:cubicBezTo>
                    <a:pt x="1082" y="469"/>
                    <a:pt x="1785" y="1159"/>
                    <a:pt x="1791" y="2025"/>
                  </a:cubicBezTo>
                  <a:lnTo>
                    <a:pt x="1791" y="2246"/>
                  </a:lnTo>
                  <a:lnTo>
                    <a:pt x="4923" y="2246"/>
                  </a:lnTo>
                  <a:lnTo>
                    <a:pt x="4923" y="2025"/>
                  </a:lnTo>
                  <a:cubicBezTo>
                    <a:pt x="4923" y="1165"/>
                    <a:pt x="5620" y="469"/>
                    <a:pt x="6479" y="469"/>
                  </a:cubicBezTo>
                  <a:lnTo>
                    <a:pt x="6700" y="469"/>
                  </a:lnTo>
                  <a:lnTo>
                    <a:pt x="6700" y="0"/>
                  </a:lnTo>
                  <a:cubicBezTo>
                    <a:pt x="6629" y="13"/>
                    <a:pt x="6557" y="20"/>
                    <a:pt x="6479" y="20"/>
                  </a:cubicBezTo>
                  <a:lnTo>
                    <a:pt x="4018" y="20"/>
                  </a:lnTo>
                  <a:lnTo>
                    <a:pt x="4018" y="469"/>
                  </a:lnTo>
                  <a:lnTo>
                    <a:pt x="2683" y="469"/>
                  </a:lnTo>
                  <a:lnTo>
                    <a:pt x="2683" y="20"/>
                  </a:lnTo>
                  <a:lnTo>
                    <a:pt x="222" y="20"/>
                  </a:lnTo>
                  <a:cubicBezTo>
                    <a:pt x="144" y="20"/>
                    <a:pt x="72" y="1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1"/>
            <p:cNvSpPr/>
            <p:nvPr/>
          </p:nvSpPr>
          <p:spPr>
            <a:xfrm>
              <a:off x="3407636" y="1831829"/>
              <a:ext cx="44612" cy="44612"/>
            </a:xfrm>
            <a:custGeom>
              <a:rect b="b" l="l" r="r" t="t"/>
              <a:pathLst>
                <a:path extrusionOk="0" h="1336" w="1336">
                  <a:moveTo>
                    <a:pt x="1114" y="1"/>
                  </a:moveTo>
                  <a:cubicBezTo>
                    <a:pt x="502" y="1"/>
                    <a:pt x="7" y="502"/>
                    <a:pt x="1" y="1114"/>
                  </a:cubicBezTo>
                  <a:lnTo>
                    <a:pt x="1" y="1335"/>
                  </a:lnTo>
                  <a:lnTo>
                    <a:pt x="1335" y="1335"/>
                  </a:lnTo>
                  <a:lnTo>
                    <a:pt x="13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71"/>
          <p:cNvGrpSpPr/>
          <p:nvPr/>
        </p:nvGrpSpPr>
        <p:grpSpPr>
          <a:xfrm>
            <a:off x="3289253" y="1252184"/>
            <a:ext cx="313513" cy="365756"/>
            <a:chOff x="3590693" y="1686606"/>
            <a:chExt cx="162855" cy="189836"/>
          </a:xfrm>
        </p:grpSpPr>
        <p:sp>
          <p:nvSpPr>
            <p:cNvPr id="1237" name="Google Shape;1237;p71"/>
            <p:cNvSpPr/>
            <p:nvPr/>
          </p:nvSpPr>
          <p:spPr>
            <a:xfrm>
              <a:off x="3590693" y="1686806"/>
              <a:ext cx="162855" cy="155943"/>
            </a:xfrm>
            <a:custGeom>
              <a:rect b="b" l="l" r="r" t="t"/>
              <a:pathLst>
                <a:path extrusionOk="0" h="4670" w="4877">
                  <a:moveTo>
                    <a:pt x="1114" y="476"/>
                  </a:moveTo>
                  <a:lnTo>
                    <a:pt x="1348" y="717"/>
                  </a:lnTo>
                  <a:cubicBezTo>
                    <a:pt x="1120" y="991"/>
                    <a:pt x="964" y="1316"/>
                    <a:pt x="905" y="1668"/>
                  </a:cubicBezTo>
                  <a:lnTo>
                    <a:pt x="1876" y="1668"/>
                  </a:lnTo>
                  <a:lnTo>
                    <a:pt x="1876" y="2338"/>
                  </a:lnTo>
                  <a:lnTo>
                    <a:pt x="1973" y="2338"/>
                  </a:lnTo>
                  <a:lnTo>
                    <a:pt x="2305" y="2006"/>
                  </a:lnTo>
                  <a:lnTo>
                    <a:pt x="2872" y="2006"/>
                  </a:lnTo>
                  <a:lnTo>
                    <a:pt x="2872" y="2670"/>
                  </a:lnTo>
                  <a:lnTo>
                    <a:pt x="3210" y="2670"/>
                  </a:lnTo>
                  <a:lnTo>
                    <a:pt x="3210" y="3400"/>
                  </a:lnTo>
                  <a:lnTo>
                    <a:pt x="3874" y="3738"/>
                  </a:lnTo>
                  <a:cubicBezTo>
                    <a:pt x="3972" y="3673"/>
                    <a:pt x="4070" y="3608"/>
                    <a:pt x="4161" y="3530"/>
                  </a:cubicBezTo>
                  <a:lnTo>
                    <a:pt x="4402" y="3771"/>
                  </a:lnTo>
                  <a:cubicBezTo>
                    <a:pt x="3962" y="4155"/>
                    <a:pt x="3418" y="4344"/>
                    <a:pt x="2874" y="4344"/>
                  </a:cubicBezTo>
                  <a:cubicBezTo>
                    <a:pt x="2276" y="4344"/>
                    <a:pt x="1679" y="4114"/>
                    <a:pt x="1225" y="3660"/>
                  </a:cubicBezTo>
                  <a:cubicBezTo>
                    <a:pt x="359" y="2794"/>
                    <a:pt x="313" y="1407"/>
                    <a:pt x="1114" y="483"/>
                  </a:cubicBezTo>
                  <a:lnTo>
                    <a:pt x="1114" y="476"/>
                  </a:lnTo>
                  <a:close/>
                  <a:moveTo>
                    <a:pt x="1107" y="1"/>
                  </a:moveTo>
                  <a:lnTo>
                    <a:pt x="990" y="118"/>
                  </a:lnTo>
                  <a:cubicBezTo>
                    <a:pt x="228" y="880"/>
                    <a:pt x="1" y="2026"/>
                    <a:pt x="411" y="3022"/>
                  </a:cubicBezTo>
                  <a:cubicBezTo>
                    <a:pt x="821" y="4018"/>
                    <a:pt x="1797" y="4669"/>
                    <a:pt x="2872" y="4669"/>
                  </a:cubicBezTo>
                  <a:cubicBezTo>
                    <a:pt x="3581" y="4669"/>
                    <a:pt x="4258" y="4389"/>
                    <a:pt x="4760" y="3888"/>
                  </a:cubicBezTo>
                  <a:lnTo>
                    <a:pt x="4877" y="3771"/>
                  </a:lnTo>
                  <a:lnTo>
                    <a:pt x="4395" y="3289"/>
                  </a:lnTo>
                  <a:cubicBezTo>
                    <a:pt x="4473" y="3198"/>
                    <a:pt x="4538" y="3107"/>
                    <a:pt x="4604" y="3002"/>
                  </a:cubicBezTo>
                  <a:lnTo>
                    <a:pt x="3542" y="3002"/>
                  </a:lnTo>
                  <a:lnTo>
                    <a:pt x="3542" y="2436"/>
                  </a:lnTo>
                  <a:lnTo>
                    <a:pt x="3874" y="2097"/>
                  </a:lnTo>
                  <a:lnTo>
                    <a:pt x="3874" y="1668"/>
                  </a:lnTo>
                  <a:lnTo>
                    <a:pt x="4844" y="1668"/>
                  </a:lnTo>
                  <a:cubicBezTo>
                    <a:pt x="4786" y="1362"/>
                    <a:pt x="4662" y="1062"/>
                    <a:pt x="4473" y="808"/>
                  </a:cubicBezTo>
                  <a:lnTo>
                    <a:pt x="3536" y="971"/>
                  </a:lnTo>
                  <a:lnTo>
                    <a:pt x="3536" y="1772"/>
                  </a:lnTo>
                  <a:lnTo>
                    <a:pt x="2741" y="1368"/>
                  </a:lnTo>
                  <a:lnTo>
                    <a:pt x="2370" y="1739"/>
                  </a:lnTo>
                  <a:lnTo>
                    <a:pt x="1804" y="1166"/>
                  </a:lnTo>
                  <a:lnTo>
                    <a:pt x="2208" y="763"/>
                  </a:lnTo>
                  <a:lnTo>
                    <a:pt x="2208" y="125"/>
                  </a:lnTo>
                  <a:cubicBezTo>
                    <a:pt x="1980" y="203"/>
                    <a:pt x="1771" y="327"/>
                    <a:pt x="1589" y="483"/>
                  </a:cubicBezTo>
                  <a:lnTo>
                    <a:pt x="1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1"/>
            <p:cNvSpPr/>
            <p:nvPr/>
          </p:nvSpPr>
          <p:spPr>
            <a:xfrm>
              <a:off x="3631131" y="1850095"/>
              <a:ext cx="111331" cy="26347"/>
            </a:xfrm>
            <a:custGeom>
              <a:rect b="b" l="l" r="r" t="t"/>
              <a:pathLst>
                <a:path extrusionOk="0" h="789" w="3334">
                  <a:moveTo>
                    <a:pt x="847" y="0"/>
                  </a:moveTo>
                  <a:lnTo>
                    <a:pt x="704" y="456"/>
                  </a:lnTo>
                  <a:lnTo>
                    <a:pt x="0" y="456"/>
                  </a:lnTo>
                  <a:lnTo>
                    <a:pt x="0" y="788"/>
                  </a:lnTo>
                  <a:lnTo>
                    <a:pt x="3334" y="788"/>
                  </a:lnTo>
                  <a:lnTo>
                    <a:pt x="3327" y="456"/>
                  </a:lnTo>
                  <a:lnTo>
                    <a:pt x="2618" y="456"/>
                  </a:lnTo>
                  <a:lnTo>
                    <a:pt x="2475" y="0"/>
                  </a:lnTo>
                  <a:cubicBezTo>
                    <a:pt x="2208" y="75"/>
                    <a:pt x="1934" y="113"/>
                    <a:pt x="1661" y="113"/>
                  </a:cubicBezTo>
                  <a:cubicBezTo>
                    <a:pt x="1387" y="113"/>
                    <a:pt x="1114" y="75"/>
                    <a:pt x="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3666794" y="1686606"/>
              <a:ext cx="64581" cy="42642"/>
            </a:xfrm>
            <a:custGeom>
              <a:rect b="b" l="l" r="r" t="t"/>
              <a:pathLst>
                <a:path extrusionOk="0" h="1277" w="1934">
                  <a:moveTo>
                    <a:pt x="599" y="0"/>
                  </a:moveTo>
                  <a:cubicBezTo>
                    <a:pt x="489" y="7"/>
                    <a:pt x="371" y="20"/>
                    <a:pt x="267" y="40"/>
                  </a:cubicBezTo>
                  <a:lnTo>
                    <a:pt x="267" y="912"/>
                  </a:lnTo>
                  <a:lnTo>
                    <a:pt x="0" y="1179"/>
                  </a:lnTo>
                  <a:lnTo>
                    <a:pt x="98" y="1277"/>
                  </a:lnTo>
                  <a:lnTo>
                    <a:pt x="397" y="977"/>
                  </a:lnTo>
                  <a:lnTo>
                    <a:pt x="931" y="1238"/>
                  </a:lnTo>
                  <a:lnTo>
                    <a:pt x="931" y="704"/>
                  </a:lnTo>
                  <a:lnTo>
                    <a:pt x="1934" y="528"/>
                  </a:lnTo>
                  <a:cubicBezTo>
                    <a:pt x="1569" y="189"/>
                    <a:pt x="1094" y="0"/>
                    <a:pt x="5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1"/>
            <p:cNvSpPr/>
            <p:nvPr/>
          </p:nvSpPr>
          <p:spPr>
            <a:xfrm>
              <a:off x="3720055" y="1753791"/>
              <a:ext cx="33292" cy="22206"/>
            </a:xfrm>
            <a:custGeom>
              <a:rect b="b" l="l" r="r" t="t"/>
              <a:pathLst>
                <a:path extrusionOk="0" h="665" w="997">
                  <a:moveTo>
                    <a:pt x="332" y="0"/>
                  </a:moveTo>
                  <a:lnTo>
                    <a:pt x="332" y="235"/>
                  </a:lnTo>
                  <a:lnTo>
                    <a:pt x="0" y="567"/>
                  </a:lnTo>
                  <a:lnTo>
                    <a:pt x="0" y="664"/>
                  </a:lnTo>
                  <a:lnTo>
                    <a:pt x="879" y="664"/>
                  </a:lnTo>
                  <a:cubicBezTo>
                    <a:pt x="957" y="449"/>
                    <a:pt x="996" y="222"/>
                    <a:pt x="9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1"/>
            <p:cNvSpPr/>
            <p:nvPr/>
          </p:nvSpPr>
          <p:spPr>
            <a:xfrm>
              <a:off x="3619811" y="1753791"/>
              <a:ext cx="87021" cy="66785"/>
            </a:xfrm>
            <a:custGeom>
              <a:rect b="b" l="l" r="r" t="t"/>
              <a:pathLst>
                <a:path extrusionOk="0" h="2000" w="2606">
                  <a:moveTo>
                    <a:pt x="1" y="0"/>
                  </a:moveTo>
                  <a:cubicBezTo>
                    <a:pt x="1" y="1101"/>
                    <a:pt x="893" y="1992"/>
                    <a:pt x="2000" y="1999"/>
                  </a:cubicBezTo>
                  <a:cubicBezTo>
                    <a:pt x="2208" y="1999"/>
                    <a:pt x="2410" y="1966"/>
                    <a:pt x="2605" y="1901"/>
                  </a:cubicBezTo>
                  <a:lnTo>
                    <a:pt x="2000" y="1602"/>
                  </a:lnTo>
                  <a:lnTo>
                    <a:pt x="2000" y="996"/>
                  </a:lnTo>
                  <a:lnTo>
                    <a:pt x="1668" y="996"/>
                  </a:lnTo>
                  <a:lnTo>
                    <a:pt x="1668" y="332"/>
                  </a:lnTo>
                  <a:lnTo>
                    <a:pt x="1570" y="332"/>
                  </a:lnTo>
                  <a:lnTo>
                    <a:pt x="1238" y="664"/>
                  </a:lnTo>
                  <a:lnTo>
                    <a:pt x="665" y="664"/>
                  </a:lnTo>
                  <a:lnTo>
                    <a:pt x="6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71"/>
          <p:cNvGrpSpPr/>
          <p:nvPr/>
        </p:nvGrpSpPr>
        <p:grpSpPr>
          <a:xfrm>
            <a:off x="4013750" y="1224930"/>
            <a:ext cx="365762" cy="365765"/>
            <a:chOff x="3958310" y="1686573"/>
            <a:chExt cx="213111" cy="211608"/>
          </a:xfrm>
        </p:grpSpPr>
        <p:sp>
          <p:nvSpPr>
            <p:cNvPr id="1243" name="Google Shape;1243;p71"/>
            <p:cNvSpPr/>
            <p:nvPr/>
          </p:nvSpPr>
          <p:spPr>
            <a:xfrm>
              <a:off x="3960080" y="1686606"/>
              <a:ext cx="211341" cy="211575"/>
            </a:xfrm>
            <a:custGeom>
              <a:rect b="b" l="l" r="r" t="t"/>
              <a:pathLst>
                <a:path extrusionOk="0" h="6336" w="6329">
                  <a:moveTo>
                    <a:pt x="4102" y="0"/>
                  </a:moveTo>
                  <a:lnTo>
                    <a:pt x="4102" y="372"/>
                  </a:lnTo>
                  <a:lnTo>
                    <a:pt x="4473" y="372"/>
                  </a:lnTo>
                  <a:lnTo>
                    <a:pt x="4473" y="743"/>
                  </a:lnTo>
                  <a:lnTo>
                    <a:pt x="2461" y="743"/>
                  </a:lnTo>
                  <a:cubicBezTo>
                    <a:pt x="2637" y="1094"/>
                    <a:pt x="2637" y="1504"/>
                    <a:pt x="2461" y="1856"/>
                  </a:cubicBezTo>
                  <a:lnTo>
                    <a:pt x="3255" y="1856"/>
                  </a:lnTo>
                  <a:cubicBezTo>
                    <a:pt x="3060" y="2533"/>
                    <a:pt x="2533" y="3067"/>
                    <a:pt x="1856" y="3256"/>
                  </a:cubicBezTo>
                  <a:lnTo>
                    <a:pt x="1856" y="2468"/>
                  </a:lnTo>
                  <a:cubicBezTo>
                    <a:pt x="1680" y="2556"/>
                    <a:pt x="1488" y="2600"/>
                    <a:pt x="1296" y="2600"/>
                  </a:cubicBezTo>
                  <a:cubicBezTo>
                    <a:pt x="1105" y="2600"/>
                    <a:pt x="915" y="2556"/>
                    <a:pt x="742" y="2468"/>
                  </a:cubicBezTo>
                  <a:lnTo>
                    <a:pt x="742" y="4480"/>
                  </a:lnTo>
                  <a:lnTo>
                    <a:pt x="371" y="4480"/>
                  </a:lnTo>
                  <a:lnTo>
                    <a:pt x="371" y="4109"/>
                  </a:lnTo>
                  <a:lnTo>
                    <a:pt x="0" y="4109"/>
                  </a:lnTo>
                  <a:lnTo>
                    <a:pt x="0" y="5222"/>
                  </a:lnTo>
                  <a:lnTo>
                    <a:pt x="371" y="5222"/>
                  </a:lnTo>
                  <a:lnTo>
                    <a:pt x="371" y="4851"/>
                  </a:lnTo>
                  <a:lnTo>
                    <a:pt x="742" y="4851"/>
                  </a:lnTo>
                  <a:lnTo>
                    <a:pt x="742" y="6335"/>
                  </a:lnTo>
                  <a:lnTo>
                    <a:pt x="1107" y="6335"/>
                  </a:lnTo>
                  <a:lnTo>
                    <a:pt x="1107" y="5854"/>
                  </a:lnTo>
                  <a:lnTo>
                    <a:pt x="1849" y="5111"/>
                  </a:lnTo>
                  <a:lnTo>
                    <a:pt x="1849" y="3640"/>
                  </a:lnTo>
                  <a:cubicBezTo>
                    <a:pt x="2734" y="3432"/>
                    <a:pt x="3425" y="2741"/>
                    <a:pt x="3633" y="1856"/>
                  </a:cubicBezTo>
                  <a:lnTo>
                    <a:pt x="5111" y="1856"/>
                  </a:lnTo>
                  <a:lnTo>
                    <a:pt x="5853" y="1114"/>
                  </a:lnTo>
                  <a:lnTo>
                    <a:pt x="6328" y="1114"/>
                  </a:lnTo>
                  <a:lnTo>
                    <a:pt x="6328" y="743"/>
                  </a:lnTo>
                  <a:lnTo>
                    <a:pt x="4844" y="743"/>
                  </a:lnTo>
                  <a:lnTo>
                    <a:pt x="4844" y="372"/>
                  </a:lnTo>
                  <a:lnTo>
                    <a:pt x="5215" y="372"/>
                  </a:lnTo>
                  <a:lnTo>
                    <a:pt x="5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1"/>
            <p:cNvSpPr/>
            <p:nvPr/>
          </p:nvSpPr>
          <p:spPr>
            <a:xfrm>
              <a:off x="3969196" y="1699328"/>
              <a:ext cx="67419" cy="60741"/>
            </a:xfrm>
            <a:custGeom>
              <a:rect b="b" l="l" r="r" t="t"/>
              <a:pathLst>
                <a:path extrusionOk="0" h="1819" w="2019">
                  <a:moveTo>
                    <a:pt x="1211" y="733"/>
                  </a:moveTo>
                  <a:lnTo>
                    <a:pt x="1211" y="1104"/>
                  </a:lnTo>
                  <a:lnTo>
                    <a:pt x="840" y="1104"/>
                  </a:lnTo>
                  <a:lnTo>
                    <a:pt x="840" y="733"/>
                  </a:lnTo>
                  <a:close/>
                  <a:moveTo>
                    <a:pt x="1020" y="0"/>
                  </a:moveTo>
                  <a:cubicBezTo>
                    <a:pt x="783" y="0"/>
                    <a:pt x="547" y="88"/>
                    <a:pt x="365" y="264"/>
                  </a:cubicBezTo>
                  <a:cubicBezTo>
                    <a:pt x="0" y="622"/>
                    <a:pt x="0" y="1215"/>
                    <a:pt x="365" y="1573"/>
                  </a:cubicBezTo>
                  <a:cubicBezTo>
                    <a:pt x="542" y="1737"/>
                    <a:pt x="769" y="1819"/>
                    <a:pt x="995" y="1819"/>
                  </a:cubicBezTo>
                  <a:cubicBezTo>
                    <a:pt x="1234" y="1819"/>
                    <a:pt x="1473" y="1727"/>
                    <a:pt x="1654" y="1547"/>
                  </a:cubicBezTo>
                  <a:cubicBezTo>
                    <a:pt x="2006" y="1195"/>
                    <a:pt x="2019" y="629"/>
                    <a:pt x="1680" y="264"/>
                  </a:cubicBezTo>
                  <a:cubicBezTo>
                    <a:pt x="1495" y="88"/>
                    <a:pt x="1257" y="0"/>
                    <a:pt x="1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4021822" y="1748582"/>
              <a:ext cx="149598" cy="149598"/>
            </a:xfrm>
            <a:custGeom>
              <a:rect b="b" l="l" r="r" t="t"/>
              <a:pathLst>
                <a:path extrusionOk="0" h="4480" w="4480">
                  <a:moveTo>
                    <a:pt x="4108" y="0"/>
                  </a:moveTo>
                  <a:lnTo>
                    <a:pt x="4108" y="182"/>
                  </a:lnTo>
                  <a:cubicBezTo>
                    <a:pt x="4108" y="938"/>
                    <a:pt x="3900" y="1673"/>
                    <a:pt x="3496" y="2311"/>
                  </a:cubicBezTo>
                  <a:cubicBezTo>
                    <a:pt x="3392" y="2272"/>
                    <a:pt x="3288" y="2253"/>
                    <a:pt x="3184" y="2253"/>
                  </a:cubicBezTo>
                  <a:cubicBezTo>
                    <a:pt x="3180" y="2253"/>
                    <a:pt x="3177" y="2253"/>
                    <a:pt x="3174" y="2253"/>
                  </a:cubicBezTo>
                  <a:cubicBezTo>
                    <a:pt x="2535" y="2253"/>
                    <a:pt x="2091" y="2887"/>
                    <a:pt x="2311" y="3490"/>
                  </a:cubicBezTo>
                  <a:cubicBezTo>
                    <a:pt x="1680" y="3893"/>
                    <a:pt x="944" y="4108"/>
                    <a:pt x="189" y="4108"/>
                  </a:cubicBezTo>
                  <a:lnTo>
                    <a:pt x="0" y="4108"/>
                  </a:lnTo>
                  <a:lnTo>
                    <a:pt x="0" y="4479"/>
                  </a:lnTo>
                  <a:lnTo>
                    <a:pt x="189" y="4479"/>
                  </a:lnTo>
                  <a:cubicBezTo>
                    <a:pt x="1009" y="4479"/>
                    <a:pt x="1810" y="4245"/>
                    <a:pt x="2507" y="3809"/>
                  </a:cubicBezTo>
                  <a:cubicBezTo>
                    <a:pt x="2688" y="4010"/>
                    <a:pt x="2938" y="4111"/>
                    <a:pt x="3189" y="4111"/>
                  </a:cubicBezTo>
                  <a:cubicBezTo>
                    <a:pt x="3426" y="4111"/>
                    <a:pt x="3665" y="4021"/>
                    <a:pt x="3848" y="3841"/>
                  </a:cubicBezTo>
                  <a:cubicBezTo>
                    <a:pt x="4219" y="3470"/>
                    <a:pt x="4206" y="2858"/>
                    <a:pt x="3815" y="2500"/>
                  </a:cubicBezTo>
                  <a:cubicBezTo>
                    <a:pt x="4251" y="1810"/>
                    <a:pt x="4479" y="1003"/>
                    <a:pt x="4479" y="182"/>
                  </a:cubicBezTo>
                  <a:lnTo>
                    <a:pt x="4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3958310" y="1686573"/>
              <a:ext cx="29820" cy="27883"/>
            </a:xfrm>
            <a:custGeom>
              <a:rect b="b" l="l" r="r" t="t"/>
              <a:pathLst>
                <a:path extrusionOk="0" h="835" w="893">
                  <a:moveTo>
                    <a:pt x="586" y="0"/>
                  </a:moveTo>
                  <a:cubicBezTo>
                    <a:pt x="447" y="0"/>
                    <a:pt x="307" y="52"/>
                    <a:pt x="196" y="151"/>
                  </a:cubicBezTo>
                  <a:cubicBezTo>
                    <a:pt x="27" y="340"/>
                    <a:pt x="1" y="620"/>
                    <a:pt x="138" y="835"/>
                  </a:cubicBezTo>
                  <a:cubicBezTo>
                    <a:pt x="203" y="666"/>
                    <a:pt x="300" y="509"/>
                    <a:pt x="431" y="379"/>
                  </a:cubicBezTo>
                  <a:cubicBezTo>
                    <a:pt x="561" y="249"/>
                    <a:pt x="724" y="151"/>
                    <a:pt x="893" y="93"/>
                  </a:cubicBezTo>
                  <a:cubicBezTo>
                    <a:pt x="800" y="30"/>
                    <a:pt x="693" y="0"/>
                    <a:pt x="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71"/>
          <p:cNvGrpSpPr/>
          <p:nvPr/>
        </p:nvGrpSpPr>
        <p:grpSpPr>
          <a:xfrm>
            <a:off x="4772319" y="1224929"/>
            <a:ext cx="349859" cy="365768"/>
            <a:chOff x="4262915" y="1686606"/>
            <a:chExt cx="197850" cy="211341"/>
          </a:xfrm>
        </p:grpSpPr>
        <p:sp>
          <p:nvSpPr>
            <p:cNvPr id="1248" name="Google Shape;1248;p71"/>
            <p:cNvSpPr/>
            <p:nvPr/>
          </p:nvSpPr>
          <p:spPr>
            <a:xfrm>
              <a:off x="4262915" y="1721401"/>
              <a:ext cx="114169" cy="64381"/>
            </a:xfrm>
            <a:custGeom>
              <a:rect b="b" l="l" r="r" t="t"/>
              <a:pathLst>
                <a:path extrusionOk="0" h="1928" w="3419">
                  <a:moveTo>
                    <a:pt x="1713" y="0"/>
                  </a:moveTo>
                  <a:cubicBezTo>
                    <a:pt x="762" y="0"/>
                    <a:pt x="0" y="788"/>
                    <a:pt x="46" y="1739"/>
                  </a:cubicBezTo>
                  <a:lnTo>
                    <a:pt x="46" y="1927"/>
                  </a:lnTo>
                  <a:lnTo>
                    <a:pt x="3379" y="1927"/>
                  </a:lnTo>
                  <a:lnTo>
                    <a:pt x="3379" y="1739"/>
                  </a:lnTo>
                  <a:cubicBezTo>
                    <a:pt x="3418" y="788"/>
                    <a:pt x="2663" y="0"/>
                    <a:pt x="17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p:nvPr/>
          </p:nvSpPr>
          <p:spPr>
            <a:xfrm>
              <a:off x="4388337" y="1686606"/>
              <a:ext cx="72428" cy="62010"/>
            </a:xfrm>
            <a:custGeom>
              <a:rect b="b" l="l" r="r" t="t"/>
              <a:pathLst>
                <a:path extrusionOk="0" h="1857" w="2169">
                  <a:moveTo>
                    <a:pt x="1114" y="743"/>
                  </a:moveTo>
                  <a:lnTo>
                    <a:pt x="1114" y="1114"/>
                  </a:lnTo>
                  <a:lnTo>
                    <a:pt x="743" y="1114"/>
                  </a:lnTo>
                  <a:lnTo>
                    <a:pt x="743" y="743"/>
                  </a:lnTo>
                  <a:close/>
                  <a:moveTo>
                    <a:pt x="925" y="0"/>
                  </a:moveTo>
                  <a:cubicBezTo>
                    <a:pt x="411" y="0"/>
                    <a:pt x="1" y="417"/>
                    <a:pt x="1" y="925"/>
                  </a:cubicBezTo>
                  <a:cubicBezTo>
                    <a:pt x="1" y="1485"/>
                    <a:pt x="457" y="1857"/>
                    <a:pt x="934" y="1857"/>
                  </a:cubicBezTo>
                  <a:cubicBezTo>
                    <a:pt x="1162" y="1857"/>
                    <a:pt x="1394" y="1772"/>
                    <a:pt x="1583" y="1583"/>
                  </a:cubicBezTo>
                  <a:cubicBezTo>
                    <a:pt x="2169" y="997"/>
                    <a:pt x="1752" y="0"/>
                    <a:pt x="9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1"/>
            <p:cNvSpPr/>
            <p:nvPr/>
          </p:nvSpPr>
          <p:spPr>
            <a:xfrm>
              <a:off x="4301383" y="1756596"/>
              <a:ext cx="148730" cy="141350"/>
            </a:xfrm>
            <a:custGeom>
              <a:rect b="b" l="l" r="r" t="t"/>
              <a:pathLst>
                <a:path extrusionOk="0" h="4233" w="4454">
                  <a:moveTo>
                    <a:pt x="2969" y="1"/>
                  </a:moveTo>
                  <a:lnTo>
                    <a:pt x="2969" y="2755"/>
                  </a:lnTo>
                  <a:lnTo>
                    <a:pt x="2227" y="2755"/>
                  </a:lnTo>
                  <a:lnTo>
                    <a:pt x="2227" y="2384"/>
                  </a:lnTo>
                  <a:lnTo>
                    <a:pt x="1863" y="2384"/>
                  </a:lnTo>
                  <a:lnTo>
                    <a:pt x="1863" y="2755"/>
                  </a:lnTo>
                  <a:lnTo>
                    <a:pt x="1303" y="2755"/>
                  </a:lnTo>
                  <a:lnTo>
                    <a:pt x="1" y="3178"/>
                  </a:lnTo>
                  <a:lnTo>
                    <a:pt x="1" y="4233"/>
                  </a:lnTo>
                  <a:lnTo>
                    <a:pt x="4454" y="4233"/>
                  </a:lnTo>
                  <a:lnTo>
                    <a:pt x="4454" y="2755"/>
                  </a:lnTo>
                  <a:lnTo>
                    <a:pt x="4083" y="2755"/>
                  </a:lnTo>
                  <a:lnTo>
                    <a:pt x="4083" y="1"/>
                  </a:lnTo>
                  <a:cubicBezTo>
                    <a:pt x="3907" y="89"/>
                    <a:pt x="3717" y="133"/>
                    <a:pt x="3526" y="133"/>
                  </a:cubicBezTo>
                  <a:cubicBezTo>
                    <a:pt x="3336" y="133"/>
                    <a:pt x="3145" y="89"/>
                    <a:pt x="29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1"/>
            <p:cNvSpPr/>
            <p:nvPr/>
          </p:nvSpPr>
          <p:spPr>
            <a:xfrm>
              <a:off x="4289229" y="1686606"/>
              <a:ext cx="61976" cy="32424"/>
            </a:xfrm>
            <a:custGeom>
              <a:rect b="b" l="l" r="r" t="t"/>
              <a:pathLst>
                <a:path extrusionOk="0" h="971" w="1856">
                  <a:moveTo>
                    <a:pt x="0" y="0"/>
                  </a:moveTo>
                  <a:lnTo>
                    <a:pt x="0" y="971"/>
                  </a:lnTo>
                  <a:cubicBezTo>
                    <a:pt x="290" y="818"/>
                    <a:pt x="607" y="741"/>
                    <a:pt x="925" y="741"/>
                  </a:cubicBezTo>
                  <a:cubicBezTo>
                    <a:pt x="1244" y="741"/>
                    <a:pt x="1563" y="818"/>
                    <a:pt x="1856" y="971"/>
                  </a:cubicBezTo>
                  <a:lnTo>
                    <a:pt x="18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p:nvPr/>
          </p:nvSpPr>
          <p:spPr>
            <a:xfrm>
              <a:off x="4363560" y="1686606"/>
              <a:ext cx="25478" cy="37199"/>
            </a:xfrm>
            <a:custGeom>
              <a:rect b="b" l="l" r="r" t="t"/>
              <a:pathLst>
                <a:path extrusionOk="0" h="1114" w="763">
                  <a:moveTo>
                    <a:pt x="1" y="0"/>
                  </a:moveTo>
                  <a:lnTo>
                    <a:pt x="1" y="1114"/>
                  </a:lnTo>
                  <a:lnTo>
                    <a:pt x="391" y="1114"/>
                  </a:lnTo>
                  <a:cubicBezTo>
                    <a:pt x="378" y="1049"/>
                    <a:pt x="372" y="990"/>
                    <a:pt x="372" y="925"/>
                  </a:cubicBezTo>
                  <a:cubicBezTo>
                    <a:pt x="372" y="580"/>
                    <a:pt x="509" y="241"/>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71"/>
          <p:cNvGrpSpPr/>
          <p:nvPr/>
        </p:nvGrpSpPr>
        <p:grpSpPr>
          <a:xfrm>
            <a:off x="5514985" y="1224934"/>
            <a:ext cx="365768" cy="365758"/>
            <a:chOff x="4771649" y="1686606"/>
            <a:chExt cx="189803" cy="189836"/>
          </a:xfrm>
        </p:grpSpPr>
        <p:sp>
          <p:nvSpPr>
            <p:cNvPr id="1254" name="Google Shape;1254;p71"/>
            <p:cNvSpPr/>
            <p:nvPr/>
          </p:nvSpPr>
          <p:spPr>
            <a:xfrm>
              <a:off x="4771649" y="1686606"/>
              <a:ext cx="22206" cy="189836"/>
            </a:xfrm>
            <a:custGeom>
              <a:rect b="b" l="l" r="r" t="t"/>
              <a:pathLst>
                <a:path extrusionOk="0" h="5685" w="665">
                  <a:moveTo>
                    <a:pt x="0" y="0"/>
                  </a:moveTo>
                  <a:lnTo>
                    <a:pt x="0" y="5684"/>
                  </a:lnTo>
                  <a:lnTo>
                    <a:pt x="664" y="5684"/>
                  </a:lnTo>
                  <a:lnTo>
                    <a:pt x="6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1"/>
            <p:cNvSpPr/>
            <p:nvPr/>
          </p:nvSpPr>
          <p:spPr>
            <a:xfrm>
              <a:off x="4827280" y="1719865"/>
              <a:ext cx="56367" cy="22440"/>
            </a:xfrm>
            <a:custGeom>
              <a:rect b="b" l="l" r="r" t="t"/>
              <a:pathLst>
                <a:path extrusionOk="0" h="672" w="1688">
                  <a:moveTo>
                    <a:pt x="1" y="1"/>
                  </a:moveTo>
                  <a:lnTo>
                    <a:pt x="1" y="671"/>
                  </a:lnTo>
                  <a:lnTo>
                    <a:pt x="1687" y="671"/>
                  </a:lnTo>
                  <a:lnTo>
                    <a:pt x="16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4805108" y="1686606"/>
              <a:ext cx="111998" cy="189836"/>
            </a:xfrm>
            <a:custGeom>
              <a:rect b="b" l="l" r="r" t="t"/>
              <a:pathLst>
                <a:path extrusionOk="0" h="5685" w="3354">
                  <a:moveTo>
                    <a:pt x="2690" y="665"/>
                  </a:moveTo>
                  <a:lnTo>
                    <a:pt x="2690" y="1999"/>
                  </a:lnTo>
                  <a:lnTo>
                    <a:pt x="326" y="1999"/>
                  </a:lnTo>
                  <a:lnTo>
                    <a:pt x="326" y="665"/>
                  </a:lnTo>
                  <a:close/>
                  <a:moveTo>
                    <a:pt x="2690" y="2331"/>
                  </a:moveTo>
                  <a:lnTo>
                    <a:pt x="2690" y="2663"/>
                  </a:lnTo>
                  <a:lnTo>
                    <a:pt x="326" y="2663"/>
                  </a:lnTo>
                  <a:lnTo>
                    <a:pt x="326" y="2331"/>
                  </a:lnTo>
                  <a:close/>
                  <a:moveTo>
                    <a:pt x="2358" y="2995"/>
                  </a:moveTo>
                  <a:lnTo>
                    <a:pt x="2358" y="3327"/>
                  </a:lnTo>
                  <a:lnTo>
                    <a:pt x="665" y="3327"/>
                  </a:lnTo>
                  <a:lnTo>
                    <a:pt x="665" y="2995"/>
                  </a:lnTo>
                  <a:close/>
                  <a:moveTo>
                    <a:pt x="1" y="0"/>
                  </a:moveTo>
                  <a:lnTo>
                    <a:pt x="1" y="5684"/>
                  </a:lnTo>
                  <a:lnTo>
                    <a:pt x="3354" y="5684"/>
                  </a:lnTo>
                  <a:lnTo>
                    <a:pt x="33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1"/>
            <p:cNvSpPr/>
            <p:nvPr/>
          </p:nvSpPr>
          <p:spPr>
            <a:xfrm>
              <a:off x="4928159" y="1742271"/>
              <a:ext cx="33292" cy="11120"/>
            </a:xfrm>
            <a:custGeom>
              <a:rect b="b" l="l" r="r" t="t"/>
              <a:pathLst>
                <a:path extrusionOk="0" h="333" w="997">
                  <a:moveTo>
                    <a:pt x="1" y="0"/>
                  </a:moveTo>
                  <a:lnTo>
                    <a:pt x="1" y="332"/>
                  </a:lnTo>
                  <a:lnTo>
                    <a:pt x="997" y="332"/>
                  </a:lnTo>
                  <a:lnTo>
                    <a:pt x="9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1"/>
            <p:cNvSpPr/>
            <p:nvPr/>
          </p:nvSpPr>
          <p:spPr>
            <a:xfrm>
              <a:off x="4928159" y="1708779"/>
              <a:ext cx="33292" cy="22206"/>
            </a:xfrm>
            <a:custGeom>
              <a:rect b="b" l="l" r="r" t="t"/>
              <a:pathLst>
                <a:path extrusionOk="0" h="665" w="997">
                  <a:moveTo>
                    <a:pt x="1" y="1"/>
                  </a:moveTo>
                  <a:lnTo>
                    <a:pt x="1" y="665"/>
                  </a:lnTo>
                  <a:lnTo>
                    <a:pt x="997" y="665"/>
                  </a:lnTo>
                  <a:lnTo>
                    <a:pt x="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1"/>
            <p:cNvSpPr/>
            <p:nvPr/>
          </p:nvSpPr>
          <p:spPr>
            <a:xfrm>
              <a:off x="4928159" y="1820075"/>
              <a:ext cx="33292" cy="40271"/>
            </a:xfrm>
            <a:custGeom>
              <a:rect b="b" l="l" r="r" t="t"/>
              <a:pathLst>
                <a:path extrusionOk="0" h="1206" w="997">
                  <a:moveTo>
                    <a:pt x="1" y="1"/>
                  </a:moveTo>
                  <a:lnTo>
                    <a:pt x="1" y="209"/>
                  </a:lnTo>
                  <a:lnTo>
                    <a:pt x="496" y="1205"/>
                  </a:lnTo>
                  <a:lnTo>
                    <a:pt x="997" y="209"/>
                  </a:lnTo>
                  <a:lnTo>
                    <a:pt x="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1"/>
            <p:cNvSpPr/>
            <p:nvPr/>
          </p:nvSpPr>
          <p:spPr>
            <a:xfrm>
              <a:off x="4928159" y="1764444"/>
              <a:ext cx="33292" cy="44579"/>
            </a:xfrm>
            <a:custGeom>
              <a:rect b="b" l="l" r="r" t="t"/>
              <a:pathLst>
                <a:path extrusionOk="0" h="1335" w="997">
                  <a:moveTo>
                    <a:pt x="1" y="0"/>
                  </a:moveTo>
                  <a:lnTo>
                    <a:pt x="1" y="1335"/>
                  </a:lnTo>
                  <a:lnTo>
                    <a:pt x="997" y="1335"/>
                  </a:lnTo>
                  <a:lnTo>
                    <a:pt x="9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71"/>
          <p:cNvGrpSpPr/>
          <p:nvPr/>
        </p:nvGrpSpPr>
        <p:grpSpPr>
          <a:xfrm>
            <a:off x="6305370" y="1224928"/>
            <a:ext cx="286241" cy="365770"/>
            <a:chOff x="5148382" y="1686606"/>
            <a:chExt cx="165927" cy="211574"/>
          </a:xfrm>
        </p:grpSpPr>
        <p:sp>
          <p:nvSpPr>
            <p:cNvPr id="1262" name="Google Shape;1262;p71"/>
            <p:cNvSpPr/>
            <p:nvPr/>
          </p:nvSpPr>
          <p:spPr>
            <a:xfrm>
              <a:off x="5148382" y="1798137"/>
              <a:ext cx="165927" cy="37199"/>
            </a:xfrm>
            <a:custGeom>
              <a:rect b="b" l="l" r="r" t="t"/>
              <a:pathLst>
                <a:path extrusionOk="0" h="1114" w="4969">
                  <a:moveTo>
                    <a:pt x="1" y="0"/>
                  </a:moveTo>
                  <a:lnTo>
                    <a:pt x="372" y="1114"/>
                  </a:lnTo>
                  <a:lnTo>
                    <a:pt x="1557" y="1114"/>
                  </a:lnTo>
                  <a:lnTo>
                    <a:pt x="1557" y="743"/>
                  </a:lnTo>
                  <a:lnTo>
                    <a:pt x="3412" y="743"/>
                  </a:lnTo>
                  <a:lnTo>
                    <a:pt x="3412" y="1114"/>
                  </a:lnTo>
                  <a:lnTo>
                    <a:pt x="4597" y="1114"/>
                  </a:lnTo>
                  <a:lnTo>
                    <a:pt x="4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1"/>
            <p:cNvSpPr/>
            <p:nvPr/>
          </p:nvSpPr>
          <p:spPr>
            <a:xfrm>
              <a:off x="5212762" y="1835302"/>
              <a:ext cx="37199" cy="24811"/>
            </a:xfrm>
            <a:custGeom>
              <a:rect b="b" l="l" r="r" t="t"/>
              <a:pathLst>
                <a:path extrusionOk="0" h="743" w="1114">
                  <a:moveTo>
                    <a:pt x="0" y="1"/>
                  </a:moveTo>
                  <a:lnTo>
                    <a:pt x="0" y="183"/>
                  </a:lnTo>
                  <a:cubicBezTo>
                    <a:pt x="0" y="496"/>
                    <a:pt x="247" y="743"/>
                    <a:pt x="560" y="743"/>
                  </a:cubicBezTo>
                  <a:cubicBezTo>
                    <a:pt x="866" y="743"/>
                    <a:pt x="1113" y="496"/>
                    <a:pt x="1113" y="183"/>
                  </a:cubicBezTo>
                  <a:lnTo>
                    <a:pt x="11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1"/>
            <p:cNvSpPr/>
            <p:nvPr/>
          </p:nvSpPr>
          <p:spPr>
            <a:xfrm>
              <a:off x="5175563" y="1847925"/>
              <a:ext cx="111564" cy="50256"/>
            </a:xfrm>
            <a:custGeom>
              <a:rect b="b" l="l" r="r" t="t"/>
              <a:pathLst>
                <a:path extrusionOk="0" h="1505" w="3341">
                  <a:moveTo>
                    <a:pt x="1" y="0"/>
                  </a:moveTo>
                  <a:lnTo>
                    <a:pt x="1" y="1504"/>
                  </a:lnTo>
                  <a:lnTo>
                    <a:pt x="3341" y="1504"/>
                  </a:lnTo>
                  <a:lnTo>
                    <a:pt x="3341" y="0"/>
                  </a:lnTo>
                  <a:lnTo>
                    <a:pt x="2579" y="0"/>
                  </a:lnTo>
                  <a:cubicBezTo>
                    <a:pt x="2488" y="430"/>
                    <a:pt x="2110" y="743"/>
                    <a:pt x="1667" y="743"/>
                  </a:cubicBezTo>
                  <a:cubicBezTo>
                    <a:pt x="1231" y="743"/>
                    <a:pt x="847" y="43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5226453" y="1772925"/>
              <a:ext cx="10251" cy="7847"/>
            </a:xfrm>
            <a:custGeom>
              <a:rect b="b" l="l" r="r" t="t"/>
              <a:pathLst>
                <a:path extrusionOk="0" h="235" w="307">
                  <a:moveTo>
                    <a:pt x="0" y="0"/>
                  </a:moveTo>
                  <a:lnTo>
                    <a:pt x="150" y="235"/>
                  </a:lnTo>
                  <a:lnTo>
                    <a:pt x="306" y="0"/>
                  </a:lnTo>
                  <a:lnTo>
                    <a:pt x="306" y="0"/>
                  </a:lnTo>
                  <a:cubicBezTo>
                    <a:pt x="254" y="7"/>
                    <a:pt x="202" y="10"/>
                    <a:pt x="151" y="10"/>
                  </a:cubicBezTo>
                  <a:cubicBezTo>
                    <a:pt x="100" y="10"/>
                    <a:pt x="49" y="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1"/>
            <p:cNvSpPr/>
            <p:nvPr/>
          </p:nvSpPr>
          <p:spPr>
            <a:xfrm>
              <a:off x="5175563" y="1748348"/>
              <a:ext cx="44379" cy="37433"/>
            </a:xfrm>
            <a:custGeom>
              <a:rect b="b" l="l" r="r" t="t"/>
              <a:pathLst>
                <a:path extrusionOk="0" h="1121" w="1329">
                  <a:moveTo>
                    <a:pt x="443" y="0"/>
                  </a:moveTo>
                  <a:lnTo>
                    <a:pt x="1" y="886"/>
                  </a:lnTo>
                  <a:lnTo>
                    <a:pt x="1" y="1120"/>
                  </a:lnTo>
                  <a:lnTo>
                    <a:pt x="1329" y="1120"/>
                  </a:lnTo>
                  <a:lnTo>
                    <a:pt x="906" y="489"/>
                  </a:lnTo>
                  <a:cubicBezTo>
                    <a:pt x="736" y="365"/>
                    <a:pt x="593" y="196"/>
                    <a:pt x="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1"/>
            <p:cNvSpPr/>
            <p:nvPr/>
          </p:nvSpPr>
          <p:spPr>
            <a:xfrm>
              <a:off x="5243183" y="1748582"/>
              <a:ext cx="44178" cy="37199"/>
            </a:xfrm>
            <a:custGeom>
              <a:rect b="b" l="l" r="r" t="t"/>
              <a:pathLst>
                <a:path extrusionOk="0" h="1114" w="1323">
                  <a:moveTo>
                    <a:pt x="821" y="0"/>
                  </a:moveTo>
                  <a:cubicBezTo>
                    <a:pt x="730" y="195"/>
                    <a:pt x="587" y="358"/>
                    <a:pt x="417" y="488"/>
                  </a:cubicBezTo>
                  <a:lnTo>
                    <a:pt x="1" y="1113"/>
                  </a:lnTo>
                  <a:lnTo>
                    <a:pt x="1322" y="1113"/>
                  </a:lnTo>
                  <a:lnTo>
                    <a:pt x="1316" y="885"/>
                  </a:lnTo>
                  <a:lnTo>
                    <a:pt x="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1"/>
            <p:cNvSpPr/>
            <p:nvPr/>
          </p:nvSpPr>
          <p:spPr>
            <a:xfrm>
              <a:off x="5200340" y="1723772"/>
              <a:ext cx="62010" cy="37233"/>
            </a:xfrm>
            <a:custGeom>
              <a:rect b="b" l="l" r="r" t="t"/>
              <a:pathLst>
                <a:path extrusionOk="0" h="1115" w="1857">
                  <a:moveTo>
                    <a:pt x="1" y="1"/>
                  </a:moveTo>
                  <a:lnTo>
                    <a:pt x="1" y="183"/>
                  </a:lnTo>
                  <a:cubicBezTo>
                    <a:pt x="1" y="697"/>
                    <a:pt x="418" y="1114"/>
                    <a:pt x="932" y="1114"/>
                  </a:cubicBezTo>
                  <a:cubicBezTo>
                    <a:pt x="1440" y="1114"/>
                    <a:pt x="1856" y="697"/>
                    <a:pt x="1856" y="183"/>
                  </a:cubicBez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1"/>
            <p:cNvSpPr/>
            <p:nvPr/>
          </p:nvSpPr>
          <p:spPr>
            <a:xfrm>
              <a:off x="5175563" y="1686606"/>
              <a:ext cx="123953" cy="49588"/>
            </a:xfrm>
            <a:custGeom>
              <a:rect b="b" l="l" r="r" t="t"/>
              <a:pathLst>
                <a:path extrusionOk="0" h="1485" w="3712">
                  <a:moveTo>
                    <a:pt x="1" y="0"/>
                  </a:moveTo>
                  <a:lnTo>
                    <a:pt x="1" y="372"/>
                  </a:lnTo>
                  <a:lnTo>
                    <a:pt x="743" y="372"/>
                  </a:lnTo>
                  <a:lnTo>
                    <a:pt x="743" y="743"/>
                  </a:lnTo>
                  <a:lnTo>
                    <a:pt x="2598" y="743"/>
                  </a:lnTo>
                  <a:lnTo>
                    <a:pt x="2598" y="372"/>
                  </a:lnTo>
                  <a:lnTo>
                    <a:pt x="3341" y="372"/>
                  </a:lnTo>
                  <a:lnTo>
                    <a:pt x="3341" y="1485"/>
                  </a:lnTo>
                  <a:lnTo>
                    <a:pt x="3712" y="1485"/>
                  </a:lnTo>
                  <a:lnTo>
                    <a:pt x="3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1"/>
          <p:cNvGrpSpPr/>
          <p:nvPr/>
        </p:nvGrpSpPr>
        <p:grpSpPr>
          <a:xfrm>
            <a:off x="7059257" y="1224933"/>
            <a:ext cx="279696" cy="365760"/>
            <a:chOff x="5561479" y="1722904"/>
            <a:chExt cx="116974" cy="153539"/>
          </a:xfrm>
        </p:grpSpPr>
        <p:sp>
          <p:nvSpPr>
            <p:cNvPr id="1271" name="Google Shape;1271;p71"/>
            <p:cNvSpPr/>
            <p:nvPr/>
          </p:nvSpPr>
          <p:spPr>
            <a:xfrm>
              <a:off x="5588427" y="1767683"/>
              <a:ext cx="63078" cy="18099"/>
            </a:xfrm>
            <a:custGeom>
              <a:rect b="b" l="l" r="r" t="t"/>
              <a:pathLst>
                <a:path extrusionOk="0" h="542" w="1889">
                  <a:moveTo>
                    <a:pt x="0" y="1"/>
                  </a:moveTo>
                  <a:lnTo>
                    <a:pt x="0" y="541"/>
                  </a:lnTo>
                  <a:lnTo>
                    <a:pt x="1888" y="541"/>
                  </a:lnTo>
                  <a:lnTo>
                    <a:pt x="18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1"/>
            <p:cNvSpPr/>
            <p:nvPr/>
          </p:nvSpPr>
          <p:spPr>
            <a:xfrm>
              <a:off x="5606459" y="1722904"/>
              <a:ext cx="27015" cy="17865"/>
            </a:xfrm>
            <a:custGeom>
              <a:rect b="b" l="l" r="r" t="t"/>
              <a:pathLst>
                <a:path extrusionOk="0" h="535" w="809">
                  <a:moveTo>
                    <a:pt x="1" y="1"/>
                  </a:moveTo>
                  <a:lnTo>
                    <a:pt x="1" y="535"/>
                  </a:lnTo>
                  <a:lnTo>
                    <a:pt x="808" y="535"/>
                  </a:lnTo>
                  <a:lnTo>
                    <a:pt x="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1"/>
            <p:cNvSpPr/>
            <p:nvPr/>
          </p:nvSpPr>
          <p:spPr>
            <a:xfrm>
              <a:off x="5561479" y="1731819"/>
              <a:ext cx="116974" cy="144623"/>
            </a:xfrm>
            <a:custGeom>
              <a:rect b="b" l="l" r="r" t="t"/>
              <a:pathLst>
                <a:path extrusionOk="0" h="4331" w="3503">
                  <a:moveTo>
                    <a:pt x="2969" y="808"/>
                  </a:moveTo>
                  <a:lnTo>
                    <a:pt x="2969" y="1889"/>
                  </a:lnTo>
                  <a:lnTo>
                    <a:pt x="547" y="1889"/>
                  </a:lnTo>
                  <a:lnTo>
                    <a:pt x="547" y="808"/>
                  </a:lnTo>
                  <a:close/>
                  <a:moveTo>
                    <a:pt x="2969" y="2156"/>
                  </a:moveTo>
                  <a:lnTo>
                    <a:pt x="2969" y="2429"/>
                  </a:lnTo>
                  <a:lnTo>
                    <a:pt x="547" y="2429"/>
                  </a:lnTo>
                  <a:lnTo>
                    <a:pt x="547" y="2156"/>
                  </a:lnTo>
                  <a:close/>
                  <a:moveTo>
                    <a:pt x="2969" y="2696"/>
                  </a:moveTo>
                  <a:lnTo>
                    <a:pt x="2969" y="2963"/>
                  </a:lnTo>
                  <a:lnTo>
                    <a:pt x="547" y="2963"/>
                  </a:lnTo>
                  <a:lnTo>
                    <a:pt x="547" y="2696"/>
                  </a:lnTo>
                  <a:close/>
                  <a:moveTo>
                    <a:pt x="2969" y="3236"/>
                  </a:moveTo>
                  <a:lnTo>
                    <a:pt x="2969" y="3503"/>
                  </a:lnTo>
                  <a:lnTo>
                    <a:pt x="547" y="3503"/>
                  </a:lnTo>
                  <a:lnTo>
                    <a:pt x="547" y="3236"/>
                  </a:lnTo>
                  <a:close/>
                  <a:moveTo>
                    <a:pt x="0" y="1"/>
                  </a:moveTo>
                  <a:lnTo>
                    <a:pt x="0" y="4330"/>
                  </a:lnTo>
                  <a:lnTo>
                    <a:pt x="3503" y="4330"/>
                  </a:lnTo>
                  <a:lnTo>
                    <a:pt x="3503" y="1"/>
                  </a:lnTo>
                  <a:lnTo>
                    <a:pt x="2429" y="1"/>
                  </a:lnTo>
                  <a:lnTo>
                    <a:pt x="2429" y="541"/>
                  </a:lnTo>
                  <a:lnTo>
                    <a:pt x="1081" y="541"/>
                  </a:lnTo>
                  <a:lnTo>
                    <a:pt x="10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71"/>
          <p:cNvGrpSpPr/>
          <p:nvPr/>
        </p:nvGrpSpPr>
        <p:grpSpPr>
          <a:xfrm>
            <a:off x="7810392" y="1224934"/>
            <a:ext cx="278667" cy="365756"/>
            <a:chOff x="5894969" y="1686606"/>
            <a:chExt cx="144590" cy="189836"/>
          </a:xfrm>
        </p:grpSpPr>
        <p:sp>
          <p:nvSpPr>
            <p:cNvPr id="1275" name="Google Shape;1275;p71"/>
            <p:cNvSpPr/>
            <p:nvPr/>
          </p:nvSpPr>
          <p:spPr>
            <a:xfrm>
              <a:off x="5972807" y="1686606"/>
              <a:ext cx="21772" cy="133971"/>
            </a:xfrm>
            <a:custGeom>
              <a:rect b="b" l="l" r="r" t="t"/>
              <a:pathLst>
                <a:path extrusionOk="0" h="4012" w="652">
                  <a:moveTo>
                    <a:pt x="0" y="0"/>
                  </a:moveTo>
                  <a:lnTo>
                    <a:pt x="0" y="1374"/>
                  </a:lnTo>
                  <a:cubicBezTo>
                    <a:pt x="443" y="1530"/>
                    <a:pt x="443" y="2155"/>
                    <a:pt x="0" y="2312"/>
                  </a:cubicBezTo>
                  <a:lnTo>
                    <a:pt x="0" y="4011"/>
                  </a:lnTo>
                  <a:lnTo>
                    <a:pt x="345" y="4011"/>
                  </a:lnTo>
                  <a:lnTo>
                    <a:pt x="6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1"/>
            <p:cNvSpPr/>
            <p:nvPr/>
          </p:nvSpPr>
          <p:spPr>
            <a:xfrm>
              <a:off x="5959951" y="1742471"/>
              <a:ext cx="12656" cy="11020"/>
            </a:xfrm>
            <a:custGeom>
              <a:rect b="b" l="l" r="r" t="t"/>
              <a:pathLst>
                <a:path extrusionOk="0" h="330" w="379">
                  <a:moveTo>
                    <a:pt x="216" y="1"/>
                  </a:moveTo>
                  <a:cubicBezTo>
                    <a:pt x="73" y="1"/>
                    <a:pt x="1" y="176"/>
                    <a:pt x="99" y="281"/>
                  </a:cubicBezTo>
                  <a:cubicBezTo>
                    <a:pt x="133" y="315"/>
                    <a:pt x="174" y="330"/>
                    <a:pt x="215" y="330"/>
                  </a:cubicBezTo>
                  <a:cubicBezTo>
                    <a:pt x="299" y="330"/>
                    <a:pt x="379" y="264"/>
                    <a:pt x="379" y="163"/>
                  </a:cubicBezTo>
                  <a:cubicBezTo>
                    <a:pt x="379" y="79"/>
                    <a:pt x="307" y="7"/>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a:off x="5939982" y="1686606"/>
              <a:ext cx="21772" cy="133971"/>
            </a:xfrm>
            <a:custGeom>
              <a:rect b="b" l="l" r="r" t="t"/>
              <a:pathLst>
                <a:path extrusionOk="0" h="4012" w="652">
                  <a:moveTo>
                    <a:pt x="0" y="0"/>
                  </a:moveTo>
                  <a:lnTo>
                    <a:pt x="306" y="4011"/>
                  </a:lnTo>
                  <a:lnTo>
                    <a:pt x="651" y="4011"/>
                  </a:lnTo>
                  <a:lnTo>
                    <a:pt x="651" y="2312"/>
                  </a:lnTo>
                  <a:cubicBezTo>
                    <a:pt x="202" y="2155"/>
                    <a:pt x="202" y="1530"/>
                    <a:pt x="651" y="1374"/>
                  </a:cubicBezTo>
                  <a:lnTo>
                    <a:pt x="6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1"/>
            <p:cNvSpPr/>
            <p:nvPr/>
          </p:nvSpPr>
          <p:spPr>
            <a:xfrm>
              <a:off x="5894969" y="1853802"/>
              <a:ext cx="144590" cy="22640"/>
            </a:xfrm>
            <a:custGeom>
              <a:rect b="b" l="l" r="r" t="t"/>
              <a:pathLst>
                <a:path extrusionOk="0" h="678" w="4330">
                  <a:moveTo>
                    <a:pt x="0" y="0"/>
                  </a:moveTo>
                  <a:lnTo>
                    <a:pt x="0" y="677"/>
                  </a:lnTo>
                  <a:lnTo>
                    <a:pt x="4330" y="677"/>
                  </a:lnTo>
                  <a:lnTo>
                    <a:pt x="4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1"/>
            <p:cNvSpPr/>
            <p:nvPr/>
          </p:nvSpPr>
          <p:spPr>
            <a:xfrm>
              <a:off x="5894969" y="1686606"/>
              <a:ext cx="144590" cy="156143"/>
            </a:xfrm>
            <a:custGeom>
              <a:rect b="b" l="l" r="r" t="t"/>
              <a:pathLst>
                <a:path extrusionOk="0" h="4676" w="4330">
                  <a:moveTo>
                    <a:pt x="0" y="0"/>
                  </a:moveTo>
                  <a:lnTo>
                    <a:pt x="0" y="2344"/>
                  </a:lnTo>
                  <a:lnTo>
                    <a:pt x="163" y="2344"/>
                  </a:lnTo>
                  <a:cubicBezTo>
                    <a:pt x="443" y="2344"/>
                    <a:pt x="664" y="2566"/>
                    <a:pt x="664" y="2839"/>
                  </a:cubicBezTo>
                  <a:cubicBezTo>
                    <a:pt x="664" y="3119"/>
                    <a:pt x="443" y="3340"/>
                    <a:pt x="163" y="3340"/>
                  </a:cubicBezTo>
                  <a:lnTo>
                    <a:pt x="0" y="3340"/>
                  </a:lnTo>
                  <a:lnTo>
                    <a:pt x="0" y="4675"/>
                  </a:lnTo>
                  <a:lnTo>
                    <a:pt x="4330" y="4675"/>
                  </a:lnTo>
                  <a:lnTo>
                    <a:pt x="4330" y="3340"/>
                  </a:lnTo>
                  <a:lnTo>
                    <a:pt x="4167" y="3340"/>
                  </a:lnTo>
                  <a:cubicBezTo>
                    <a:pt x="3887" y="3340"/>
                    <a:pt x="3666" y="3119"/>
                    <a:pt x="3666" y="2839"/>
                  </a:cubicBezTo>
                  <a:cubicBezTo>
                    <a:pt x="3666" y="2566"/>
                    <a:pt x="3887" y="2344"/>
                    <a:pt x="4167" y="2344"/>
                  </a:cubicBezTo>
                  <a:lnTo>
                    <a:pt x="4330" y="2344"/>
                  </a:lnTo>
                  <a:lnTo>
                    <a:pt x="4330" y="0"/>
                  </a:lnTo>
                  <a:lnTo>
                    <a:pt x="3321" y="0"/>
                  </a:lnTo>
                  <a:lnTo>
                    <a:pt x="2982" y="4343"/>
                  </a:lnTo>
                  <a:lnTo>
                    <a:pt x="1342" y="4343"/>
                  </a:lnTo>
                  <a:lnTo>
                    <a:pt x="1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71"/>
          <p:cNvGrpSpPr/>
          <p:nvPr/>
        </p:nvGrpSpPr>
        <p:grpSpPr>
          <a:xfrm>
            <a:off x="1011283" y="1896091"/>
            <a:ext cx="365750" cy="282637"/>
            <a:chOff x="2488677" y="2106849"/>
            <a:chExt cx="203093" cy="154607"/>
          </a:xfrm>
        </p:grpSpPr>
        <p:sp>
          <p:nvSpPr>
            <p:cNvPr id="1281" name="Google Shape;1281;p71"/>
            <p:cNvSpPr/>
            <p:nvPr/>
          </p:nvSpPr>
          <p:spPr>
            <a:xfrm>
              <a:off x="2608455" y="2106849"/>
              <a:ext cx="83314" cy="35697"/>
            </a:xfrm>
            <a:custGeom>
              <a:rect b="b" l="l" r="r" t="t"/>
              <a:pathLst>
                <a:path extrusionOk="0" h="1069" w="2495">
                  <a:moveTo>
                    <a:pt x="1" y="0"/>
                  </a:moveTo>
                  <a:lnTo>
                    <a:pt x="1" y="359"/>
                  </a:lnTo>
                  <a:lnTo>
                    <a:pt x="1426" y="359"/>
                  </a:lnTo>
                  <a:lnTo>
                    <a:pt x="1426" y="1068"/>
                  </a:lnTo>
                  <a:lnTo>
                    <a:pt x="2494" y="1068"/>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1"/>
            <p:cNvSpPr/>
            <p:nvPr/>
          </p:nvSpPr>
          <p:spPr>
            <a:xfrm>
              <a:off x="2656073" y="2154466"/>
              <a:ext cx="35697" cy="47651"/>
            </a:xfrm>
            <a:custGeom>
              <a:rect b="b" l="l" r="r" t="t"/>
              <a:pathLst>
                <a:path extrusionOk="0" h="1427" w="1069">
                  <a:moveTo>
                    <a:pt x="0" y="0"/>
                  </a:moveTo>
                  <a:lnTo>
                    <a:pt x="0" y="710"/>
                  </a:lnTo>
                  <a:lnTo>
                    <a:pt x="359" y="710"/>
                  </a:lnTo>
                  <a:lnTo>
                    <a:pt x="359" y="1075"/>
                  </a:lnTo>
                  <a:lnTo>
                    <a:pt x="0" y="1075"/>
                  </a:lnTo>
                  <a:lnTo>
                    <a:pt x="0" y="1426"/>
                  </a:lnTo>
                  <a:lnTo>
                    <a:pt x="1068" y="1426"/>
                  </a:lnTo>
                  <a:lnTo>
                    <a:pt x="1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1"/>
            <p:cNvSpPr/>
            <p:nvPr/>
          </p:nvSpPr>
          <p:spPr>
            <a:xfrm>
              <a:off x="2608455" y="2213805"/>
              <a:ext cx="83314" cy="47651"/>
            </a:xfrm>
            <a:custGeom>
              <a:rect b="b" l="l" r="r" t="t"/>
              <a:pathLst>
                <a:path extrusionOk="0" h="1427" w="2495">
                  <a:moveTo>
                    <a:pt x="1426" y="1"/>
                  </a:moveTo>
                  <a:lnTo>
                    <a:pt x="1426" y="359"/>
                  </a:lnTo>
                  <a:lnTo>
                    <a:pt x="1785" y="359"/>
                  </a:lnTo>
                  <a:lnTo>
                    <a:pt x="1785" y="717"/>
                  </a:lnTo>
                  <a:lnTo>
                    <a:pt x="1426" y="717"/>
                  </a:lnTo>
                  <a:lnTo>
                    <a:pt x="1426" y="1068"/>
                  </a:lnTo>
                  <a:lnTo>
                    <a:pt x="1" y="1068"/>
                  </a:lnTo>
                  <a:lnTo>
                    <a:pt x="1" y="1426"/>
                  </a:lnTo>
                  <a:lnTo>
                    <a:pt x="2494" y="1426"/>
                  </a:lnTo>
                  <a:lnTo>
                    <a:pt x="24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1"/>
            <p:cNvSpPr/>
            <p:nvPr/>
          </p:nvSpPr>
          <p:spPr>
            <a:xfrm>
              <a:off x="2488877" y="2130758"/>
              <a:ext cx="155475" cy="71360"/>
            </a:xfrm>
            <a:custGeom>
              <a:rect b="b" l="l" r="r" t="t"/>
              <a:pathLst>
                <a:path extrusionOk="0" h="2137" w="4656">
                  <a:moveTo>
                    <a:pt x="1" y="1"/>
                  </a:moveTo>
                  <a:lnTo>
                    <a:pt x="1" y="2136"/>
                  </a:lnTo>
                  <a:lnTo>
                    <a:pt x="4656" y="2136"/>
                  </a:lnTo>
                  <a:lnTo>
                    <a:pt x="46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1"/>
            <p:cNvSpPr/>
            <p:nvPr/>
          </p:nvSpPr>
          <p:spPr>
            <a:xfrm>
              <a:off x="2488677" y="2213805"/>
              <a:ext cx="155475" cy="47651"/>
            </a:xfrm>
            <a:custGeom>
              <a:rect b="b" l="l" r="r" t="t"/>
              <a:pathLst>
                <a:path extrusionOk="0" h="1427" w="4656">
                  <a:moveTo>
                    <a:pt x="0" y="1"/>
                  </a:moveTo>
                  <a:lnTo>
                    <a:pt x="0" y="717"/>
                  </a:lnTo>
                  <a:lnTo>
                    <a:pt x="1791" y="717"/>
                  </a:lnTo>
                  <a:lnTo>
                    <a:pt x="1797" y="1068"/>
                  </a:lnTo>
                  <a:lnTo>
                    <a:pt x="1439" y="1068"/>
                  </a:lnTo>
                  <a:lnTo>
                    <a:pt x="1439" y="1426"/>
                  </a:lnTo>
                  <a:lnTo>
                    <a:pt x="3230" y="1426"/>
                  </a:lnTo>
                  <a:lnTo>
                    <a:pt x="3230" y="1068"/>
                  </a:lnTo>
                  <a:lnTo>
                    <a:pt x="2865" y="1068"/>
                  </a:lnTo>
                  <a:lnTo>
                    <a:pt x="2865" y="717"/>
                  </a:lnTo>
                  <a:lnTo>
                    <a:pt x="4655" y="717"/>
                  </a:lnTo>
                  <a:lnTo>
                    <a:pt x="46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71"/>
          <p:cNvGrpSpPr/>
          <p:nvPr/>
        </p:nvGrpSpPr>
        <p:grpSpPr>
          <a:xfrm>
            <a:off x="1822855" y="1854528"/>
            <a:ext cx="243840" cy="365763"/>
            <a:chOff x="2835857" y="2106849"/>
            <a:chExt cx="160484" cy="247438"/>
          </a:xfrm>
        </p:grpSpPr>
        <p:sp>
          <p:nvSpPr>
            <p:cNvPr id="1287" name="Google Shape;1287;p71"/>
            <p:cNvSpPr/>
            <p:nvPr/>
          </p:nvSpPr>
          <p:spPr>
            <a:xfrm>
              <a:off x="2836726" y="2135767"/>
              <a:ext cx="14392" cy="14392"/>
            </a:xfrm>
            <a:custGeom>
              <a:rect b="b" l="l" r="r" t="t"/>
              <a:pathLst>
                <a:path extrusionOk="0" h="431" w="431">
                  <a:moveTo>
                    <a:pt x="1" y="0"/>
                  </a:moveTo>
                  <a:lnTo>
                    <a:pt x="1" y="430"/>
                  </a:lnTo>
                  <a:lnTo>
                    <a:pt x="430" y="430"/>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1"/>
            <p:cNvSpPr/>
            <p:nvPr/>
          </p:nvSpPr>
          <p:spPr>
            <a:xfrm>
              <a:off x="2880002" y="2135767"/>
              <a:ext cx="14392" cy="14392"/>
            </a:xfrm>
            <a:custGeom>
              <a:rect b="b" l="l" r="r" t="t"/>
              <a:pathLst>
                <a:path extrusionOk="0" h="431" w="431">
                  <a:moveTo>
                    <a:pt x="0" y="0"/>
                  </a:moveTo>
                  <a:lnTo>
                    <a:pt x="0" y="430"/>
                  </a:lnTo>
                  <a:lnTo>
                    <a:pt x="430" y="430"/>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1"/>
            <p:cNvSpPr/>
            <p:nvPr/>
          </p:nvSpPr>
          <p:spPr>
            <a:xfrm>
              <a:off x="2937838" y="2135767"/>
              <a:ext cx="14359" cy="14392"/>
            </a:xfrm>
            <a:custGeom>
              <a:rect b="b" l="l" r="r" t="t"/>
              <a:pathLst>
                <a:path extrusionOk="0" h="431" w="430">
                  <a:moveTo>
                    <a:pt x="0" y="0"/>
                  </a:moveTo>
                  <a:lnTo>
                    <a:pt x="0" y="430"/>
                  </a:lnTo>
                  <a:lnTo>
                    <a:pt x="430" y="430"/>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2981081" y="2135767"/>
              <a:ext cx="14392" cy="14392"/>
            </a:xfrm>
            <a:custGeom>
              <a:rect b="b" l="l" r="r" t="t"/>
              <a:pathLst>
                <a:path extrusionOk="0" h="431" w="431">
                  <a:moveTo>
                    <a:pt x="1" y="0"/>
                  </a:moveTo>
                  <a:lnTo>
                    <a:pt x="1" y="430"/>
                  </a:lnTo>
                  <a:lnTo>
                    <a:pt x="431" y="430"/>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1"/>
            <p:cNvSpPr/>
            <p:nvPr/>
          </p:nvSpPr>
          <p:spPr>
            <a:xfrm>
              <a:off x="2858464" y="2106849"/>
              <a:ext cx="14392" cy="14593"/>
            </a:xfrm>
            <a:custGeom>
              <a:rect b="b" l="l" r="r" t="t"/>
              <a:pathLst>
                <a:path extrusionOk="0" h="437" w="431">
                  <a:moveTo>
                    <a:pt x="1" y="0"/>
                  </a:moveTo>
                  <a:lnTo>
                    <a:pt x="1" y="437"/>
                  </a:lnTo>
                  <a:lnTo>
                    <a:pt x="431" y="437"/>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1"/>
            <p:cNvSpPr/>
            <p:nvPr/>
          </p:nvSpPr>
          <p:spPr>
            <a:xfrm>
              <a:off x="2959343" y="2106849"/>
              <a:ext cx="14593" cy="14593"/>
            </a:xfrm>
            <a:custGeom>
              <a:rect b="b" l="l" r="r" t="t"/>
              <a:pathLst>
                <a:path extrusionOk="0" h="437" w="437">
                  <a:moveTo>
                    <a:pt x="1" y="0"/>
                  </a:moveTo>
                  <a:lnTo>
                    <a:pt x="1" y="437"/>
                  </a:lnTo>
                  <a:lnTo>
                    <a:pt x="437" y="437"/>
                  </a:lnTo>
                  <a:lnTo>
                    <a:pt x="4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1"/>
            <p:cNvSpPr/>
            <p:nvPr/>
          </p:nvSpPr>
          <p:spPr>
            <a:xfrm>
              <a:off x="2835857" y="2222286"/>
              <a:ext cx="160484" cy="132001"/>
            </a:xfrm>
            <a:custGeom>
              <a:rect b="b" l="l" r="r" t="t"/>
              <a:pathLst>
                <a:path extrusionOk="0" h="3953" w="4806">
                  <a:moveTo>
                    <a:pt x="27" y="1"/>
                  </a:moveTo>
                  <a:lnTo>
                    <a:pt x="27" y="1531"/>
                  </a:lnTo>
                  <a:cubicBezTo>
                    <a:pt x="1" y="2859"/>
                    <a:pt x="1075" y="3952"/>
                    <a:pt x="2403" y="3952"/>
                  </a:cubicBezTo>
                  <a:cubicBezTo>
                    <a:pt x="3731" y="3952"/>
                    <a:pt x="4806" y="2859"/>
                    <a:pt x="4780" y="1531"/>
                  </a:cubicBezTo>
                  <a:lnTo>
                    <a:pt x="4780" y="1"/>
                  </a:lnTo>
                  <a:lnTo>
                    <a:pt x="3054" y="1"/>
                  </a:lnTo>
                  <a:lnTo>
                    <a:pt x="3054" y="1531"/>
                  </a:lnTo>
                  <a:cubicBezTo>
                    <a:pt x="3087" y="1915"/>
                    <a:pt x="2787" y="2240"/>
                    <a:pt x="2403" y="2240"/>
                  </a:cubicBezTo>
                  <a:cubicBezTo>
                    <a:pt x="2019" y="2240"/>
                    <a:pt x="1720" y="1915"/>
                    <a:pt x="1752" y="1531"/>
                  </a:cubicBezTo>
                  <a:lnTo>
                    <a:pt x="17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1"/>
            <p:cNvSpPr/>
            <p:nvPr/>
          </p:nvSpPr>
          <p:spPr>
            <a:xfrm>
              <a:off x="2937838" y="2164685"/>
              <a:ext cx="57635" cy="43277"/>
            </a:xfrm>
            <a:custGeom>
              <a:rect b="b" l="l" r="r" t="t"/>
              <a:pathLst>
                <a:path extrusionOk="0" h="1296" w="1726">
                  <a:moveTo>
                    <a:pt x="0" y="0"/>
                  </a:moveTo>
                  <a:lnTo>
                    <a:pt x="0" y="1296"/>
                  </a:lnTo>
                  <a:lnTo>
                    <a:pt x="1726" y="1296"/>
                  </a:lnTo>
                  <a:lnTo>
                    <a:pt x="1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1"/>
            <p:cNvSpPr/>
            <p:nvPr/>
          </p:nvSpPr>
          <p:spPr>
            <a:xfrm>
              <a:off x="2836726" y="2164685"/>
              <a:ext cx="57869" cy="43277"/>
            </a:xfrm>
            <a:custGeom>
              <a:rect b="b" l="l" r="r" t="t"/>
              <a:pathLst>
                <a:path extrusionOk="0" h="1296" w="1733">
                  <a:moveTo>
                    <a:pt x="1" y="0"/>
                  </a:moveTo>
                  <a:lnTo>
                    <a:pt x="1" y="1296"/>
                  </a:lnTo>
                  <a:lnTo>
                    <a:pt x="1733" y="129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6" name="Google Shape;1296;p71"/>
          <p:cNvGrpSpPr/>
          <p:nvPr/>
        </p:nvGrpSpPr>
        <p:grpSpPr>
          <a:xfrm>
            <a:off x="2512509" y="1854528"/>
            <a:ext cx="365760" cy="365762"/>
            <a:chOff x="3249790" y="2106849"/>
            <a:chExt cx="246369" cy="246570"/>
          </a:xfrm>
        </p:grpSpPr>
        <p:sp>
          <p:nvSpPr>
            <p:cNvPr id="1297" name="Google Shape;1297;p71"/>
            <p:cNvSpPr/>
            <p:nvPr/>
          </p:nvSpPr>
          <p:spPr>
            <a:xfrm>
              <a:off x="3321984" y="2207928"/>
              <a:ext cx="101981" cy="58737"/>
            </a:xfrm>
            <a:custGeom>
              <a:rect b="b" l="l" r="r" t="t"/>
              <a:pathLst>
                <a:path extrusionOk="0" h="1759" w="3054">
                  <a:moveTo>
                    <a:pt x="0" y="1"/>
                  </a:moveTo>
                  <a:lnTo>
                    <a:pt x="0" y="1759"/>
                  </a:lnTo>
                  <a:lnTo>
                    <a:pt x="3054" y="1759"/>
                  </a:lnTo>
                  <a:lnTo>
                    <a:pt x="3054" y="1"/>
                  </a:lnTo>
                  <a:lnTo>
                    <a:pt x="2624" y="1"/>
                  </a:lnTo>
                  <a:lnTo>
                    <a:pt x="2624" y="893"/>
                  </a:lnTo>
                  <a:lnTo>
                    <a:pt x="2188" y="893"/>
                  </a:lnTo>
                  <a:lnTo>
                    <a:pt x="21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1"/>
            <p:cNvSpPr/>
            <p:nvPr/>
          </p:nvSpPr>
          <p:spPr>
            <a:xfrm>
              <a:off x="3321984" y="2179010"/>
              <a:ext cx="101981" cy="14626"/>
            </a:xfrm>
            <a:custGeom>
              <a:rect b="b" l="l" r="r" t="t"/>
              <a:pathLst>
                <a:path extrusionOk="0" h="438" w="3054">
                  <a:moveTo>
                    <a:pt x="215" y="1"/>
                  </a:moveTo>
                  <a:cubicBezTo>
                    <a:pt x="98" y="1"/>
                    <a:pt x="0" y="99"/>
                    <a:pt x="0" y="216"/>
                  </a:cubicBezTo>
                  <a:lnTo>
                    <a:pt x="0" y="437"/>
                  </a:lnTo>
                  <a:lnTo>
                    <a:pt x="3054" y="437"/>
                  </a:lnTo>
                  <a:lnTo>
                    <a:pt x="3054" y="216"/>
                  </a:lnTo>
                  <a:cubicBezTo>
                    <a:pt x="3054" y="99"/>
                    <a:pt x="2956" y="1"/>
                    <a:pt x="2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1"/>
            <p:cNvSpPr/>
            <p:nvPr/>
          </p:nvSpPr>
          <p:spPr>
            <a:xfrm>
              <a:off x="3278708" y="2135967"/>
              <a:ext cx="188734" cy="217452"/>
            </a:xfrm>
            <a:custGeom>
              <a:rect b="b" l="l" r="r" t="t"/>
              <a:pathLst>
                <a:path extrusionOk="0" h="6512" w="5652">
                  <a:moveTo>
                    <a:pt x="4135" y="854"/>
                  </a:moveTo>
                  <a:cubicBezTo>
                    <a:pt x="4493" y="854"/>
                    <a:pt x="4786" y="1147"/>
                    <a:pt x="4786" y="1505"/>
                  </a:cubicBezTo>
                  <a:lnTo>
                    <a:pt x="4786" y="4343"/>
                  </a:lnTo>
                  <a:lnTo>
                    <a:pt x="867" y="4343"/>
                  </a:lnTo>
                  <a:lnTo>
                    <a:pt x="867" y="1505"/>
                  </a:lnTo>
                  <a:cubicBezTo>
                    <a:pt x="867" y="1147"/>
                    <a:pt x="1153" y="854"/>
                    <a:pt x="1518" y="854"/>
                  </a:cubicBezTo>
                  <a:close/>
                  <a:moveTo>
                    <a:pt x="3920" y="5209"/>
                  </a:moveTo>
                  <a:lnTo>
                    <a:pt x="3920" y="5639"/>
                  </a:lnTo>
                  <a:lnTo>
                    <a:pt x="1726" y="5639"/>
                  </a:lnTo>
                  <a:lnTo>
                    <a:pt x="1726" y="5209"/>
                  </a:lnTo>
                  <a:close/>
                  <a:moveTo>
                    <a:pt x="1082" y="1"/>
                  </a:moveTo>
                  <a:cubicBezTo>
                    <a:pt x="483" y="1"/>
                    <a:pt x="1" y="483"/>
                    <a:pt x="1" y="1082"/>
                  </a:cubicBezTo>
                  <a:lnTo>
                    <a:pt x="1" y="5860"/>
                  </a:lnTo>
                  <a:cubicBezTo>
                    <a:pt x="1" y="6218"/>
                    <a:pt x="287" y="6511"/>
                    <a:pt x="652" y="6511"/>
                  </a:cubicBezTo>
                  <a:lnTo>
                    <a:pt x="5001" y="6511"/>
                  </a:lnTo>
                  <a:cubicBezTo>
                    <a:pt x="5359" y="6511"/>
                    <a:pt x="5652" y="6218"/>
                    <a:pt x="5652" y="5860"/>
                  </a:cubicBezTo>
                  <a:lnTo>
                    <a:pt x="5645" y="5860"/>
                  </a:lnTo>
                  <a:lnTo>
                    <a:pt x="5645" y="1075"/>
                  </a:lnTo>
                  <a:cubicBezTo>
                    <a:pt x="5645" y="483"/>
                    <a:pt x="5164" y="1"/>
                    <a:pt x="4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1"/>
            <p:cNvSpPr/>
            <p:nvPr/>
          </p:nvSpPr>
          <p:spPr>
            <a:xfrm>
              <a:off x="3481767" y="2239250"/>
              <a:ext cx="14392" cy="56333"/>
            </a:xfrm>
            <a:custGeom>
              <a:rect b="b" l="l" r="r" t="t"/>
              <a:pathLst>
                <a:path extrusionOk="0" h="1687" w="431">
                  <a:moveTo>
                    <a:pt x="1" y="0"/>
                  </a:moveTo>
                  <a:lnTo>
                    <a:pt x="1" y="1687"/>
                  </a:lnTo>
                  <a:lnTo>
                    <a:pt x="430" y="1687"/>
                  </a:lnTo>
                  <a:lnTo>
                    <a:pt x="430" y="606"/>
                  </a:lnTo>
                  <a:cubicBezTo>
                    <a:pt x="430" y="332"/>
                    <a:pt x="255" y="9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1"/>
            <p:cNvSpPr/>
            <p:nvPr/>
          </p:nvSpPr>
          <p:spPr>
            <a:xfrm>
              <a:off x="3481132" y="2309908"/>
              <a:ext cx="15027" cy="27849"/>
            </a:xfrm>
            <a:custGeom>
              <a:rect b="b" l="l" r="r" t="t"/>
              <a:pathLst>
                <a:path extrusionOk="0" h="834" w="450">
                  <a:moveTo>
                    <a:pt x="20" y="0"/>
                  </a:moveTo>
                  <a:lnTo>
                    <a:pt x="20" y="651"/>
                  </a:lnTo>
                  <a:cubicBezTo>
                    <a:pt x="13" y="710"/>
                    <a:pt x="7" y="769"/>
                    <a:pt x="0" y="834"/>
                  </a:cubicBezTo>
                  <a:cubicBezTo>
                    <a:pt x="267" y="743"/>
                    <a:pt x="449" y="495"/>
                    <a:pt x="449" y="215"/>
                  </a:cubicBezTo>
                  <a:lnTo>
                    <a:pt x="4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1"/>
            <p:cNvSpPr/>
            <p:nvPr/>
          </p:nvSpPr>
          <p:spPr>
            <a:xfrm>
              <a:off x="3249790" y="2239250"/>
              <a:ext cx="14626" cy="56333"/>
            </a:xfrm>
            <a:custGeom>
              <a:rect b="b" l="l" r="r" t="t"/>
              <a:pathLst>
                <a:path extrusionOk="0" h="1687" w="438">
                  <a:moveTo>
                    <a:pt x="437" y="0"/>
                  </a:moveTo>
                  <a:cubicBezTo>
                    <a:pt x="177" y="92"/>
                    <a:pt x="1" y="332"/>
                    <a:pt x="1" y="606"/>
                  </a:cubicBezTo>
                  <a:lnTo>
                    <a:pt x="1" y="1687"/>
                  </a:lnTo>
                  <a:lnTo>
                    <a:pt x="437" y="1687"/>
                  </a:lnTo>
                  <a:lnTo>
                    <a:pt x="4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1"/>
            <p:cNvSpPr/>
            <p:nvPr/>
          </p:nvSpPr>
          <p:spPr>
            <a:xfrm>
              <a:off x="3249790" y="2309908"/>
              <a:ext cx="15060" cy="27849"/>
            </a:xfrm>
            <a:custGeom>
              <a:rect b="b" l="l" r="r" t="t"/>
              <a:pathLst>
                <a:path extrusionOk="0" h="834" w="451">
                  <a:moveTo>
                    <a:pt x="1" y="0"/>
                  </a:moveTo>
                  <a:lnTo>
                    <a:pt x="1" y="215"/>
                  </a:lnTo>
                  <a:cubicBezTo>
                    <a:pt x="1" y="495"/>
                    <a:pt x="183" y="742"/>
                    <a:pt x="449" y="827"/>
                  </a:cubicBezTo>
                  <a:lnTo>
                    <a:pt x="449" y="827"/>
                  </a:lnTo>
                  <a:cubicBezTo>
                    <a:pt x="437" y="770"/>
                    <a:pt x="437" y="708"/>
                    <a:pt x="437" y="651"/>
                  </a:cubicBezTo>
                  <a:lnTo>
                    <a:pt x="437" y="0"/>
                  </a:lnTo>
                  <a:close/>
                  <a:moveTo>
                    <a:pt x="449" y="827"/>
                  </a:moveTo>
                  <a:cubicBezTo>
                    <a:pt x="449" y="829"/>
                    <a:pt x="450" y="831"/>
                    <a:pt x="450" y="834"/>
                  </a:cubicBezTo>
                  <a:lnTo>
                    <a:pt x="450" y="827"/>
                  </a:lnTo>
                  <a:cubicBezTo>
                    <a:pt x="450" y="827"/>
                    <a:pt x="449" y="827"/>
                    <a:pt x="449" y="82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1"/>
            <p:cNvSpPr/>
            <p:nvPr/>
          </p:nvSpPr>
          <p:spPr>
            <a:xfrm>
              <a:off x="3321984" y="2106849"/>
              <a:ext cx="101981" cy="14593"/>
            </a:xfrm>
            <a:custGeom>
              <a:rect b="b" l="l" r="r" t="t"/>
              <a:pathLst>
                <a:path extrusionOk="0" h="437" w="3054">
                  <a:moveTo>
                    <a:pt x="0" y="0"/>
                  </a:moveTo>
                  <a:lnTo>
                    <a:pt x="0" y="437"/>
                  </a:lnTo>
                  <a:lnTo>
                    <a:pt x="3054" y="437"/>
                  </a:lnTo>
                  <a:lnTo>
                    <a:pt x="30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71"/>
          <p:cNvGrpSpPr/>
          <p:nvPr/>
        </p:nvGrpSpPr>
        <p:grpSpPr>
          <a:xfrm>
            <a:off x="3263134" y="1854535"/>
            <a:ext cx="365752" cy="365749"/>
            <a:chOff x="3675710" y="2073290"/>
            <a:chExt cx="233513" cy="241227"/>
          </a:xfrm>
        </p:grpSpPr>
        <p:sp>
          <p:nvSpPr>
            <p:cNvPr id="1306" name="Google Shape;1306;p71"/>
            <p:cNvSpPr/>
            <p:nvPr/>
          </p:nvSpPr>
          <p:spPr>
            <a:xfrm>
              <a:off x="3675710" y="2073290"/>
              <a:ext cx="66117" cy="56634"/>
            </a:xfrm>
            <a:custGeom>
              <a:rect b="b" l="l" r="r" t="t"/>
              <a:pathLst>
                <a:path extrusionOk="0" h="1696" w="1980">
                  <a:moveTo>
                    <a:pt x="852" y="0"/>
                  </a:moveTo>
                  <a:cubicBezTo>
                    <a:pt x="417" y="0"/>
                    <a:pt x="0" y="338"/>
                    <a:pt x="0" y="849"/>
                  </a:cubicBezTo>
                  <a:cubicBezTo>
                    <a:pt x="0" y="1318"/>
                    <a:pt x="378" y="1696"/>
                    <a:pt x="847" y="1696"/>
                  </a:cubicBezTo>
                  <a:cubicBezTo>
                    <a:pt x="1602" y="1696"/>
                    <a:pt x="1979" y="784"/>
                    <a:pt x="1446" y="250"/>
                  </a:cubicBezTo>
                  <a:cubicBezTo>
                    <a:pt x="1273" y="78"/>
                    <a:pt x="1061" y="0"/>
                    <a:pt x="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1"/>
            <p:cNvSpPr/>
            <p:nvPr/>
          </p:nvSpPr>
          <p:spPr>
            <a:xfrm>
              <a:off x="3682889" y="2138138"/>
              <a:ext cx="42208" cy="176379"/>
            </a:xfrm>
            <a:custGeom>
              <a:rect b="b" l="l" r="r" t="t"/>
              <a:pathLst>
                <a:path extrusionOk="0" h="5282" w="1264">
                  <a:moveTo>
                    <a:pt x="0" y="1"/>
                  </a:moveTo>
                  <a:lnTo>
                    <a:pt x="0" y="5281"/>
                  </a:lnTo>
                  <a:lnTo>
                    <a:pt x="1263" y="5281"/>
                  </a:lnTo>
                  <a:lnTo>
                    <a:pt x="1263" y="1"/>
                  </a:lnTo>
                  <a:cubicBezTo>
                    <a:pt x="1068" y="118"/>
                    <a:pt x="848" y="177"/>
                    <a:pt x="629" y="177"/>
                  </a:cubicBezTo>
                  <a:cubicBezTo>
                    <a:pt x="410" y="177"/>
                    <a:pt x="192"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1"/>
            <p:cNvSpPr/>
            <p:nvPr/>
          </p:nvSpPr>
          <p:spPr>
            <a:xfrm>
              <a:off x="3739189" y="2115765"/>
              <a:ext cx="98942" cy="84817"/>
            </a:xfrm>
            <a:custGeom>
              <a:rect b="b" l="l" r="r" t="t"/>
              <a:pathLst>
                <a:path extrusionOk="0" h="2540" w="2963">
                  <a:moveTo>
                    <a:pt x="0" y="0"/>
                  </a:moveTo>
                  <a:lnTo>
                    <a:pt x="0" y="2540"/>
                  </a:lnTo>
                  <a:lnTo>
                    <a:pt x="2963" y="2540"/>
                  </a:lnTo>
                  <a:lnTo>
                    <a:pt x="2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3781798" y="2214673"/>
              <a:ext cx="42408" cy="31790"/>
            </a:xfrm>
            <a:custGeom>
              <a:rect b="b" l="l" r="r" t="t"/>
              <a:pathLst>
                <a:path extrusionOk="0" h="952" w="1270">
                  <a:moveTo>
                    <a:pt x="0" y="1"/>
                  </a:moveTo>
                  <a:lnTo>
                    <a:pt x="0" y="951"/>
                  </a:lnTo>
                  <a:lnTo>
                    <a:pt x="1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3790914" y="2158140"/>
              <a:ext cx="118310" cy="98975"/>
            </a:xfrm>
            <a:custGeom>
              <a:rect b="b" l="l" r="r" t="t"/>
              <a:pathLst>
                <a:path extrusionOk="0" h="2964" w="3543">
                  <a:moveTo>
                    <a:pt x="1837" y="1"/>
                  </a:moveTo>
                  <a:lnTo>
                    <a:pt x="1837" y="1590"/>
                  </a:lnTo>
                  <a:lnTo>
                    <a:pt x="1" y="2963"/>
                  </a:lnTo>
                  <a:lnTo>
                    <a:pt x="3543" y="2963"/>
                  </a:lnTo>
                  <a:lnTo>
                    <a:pt x="2905" y="1479"/>
                  </a:lnTo>
                  <a:lnTo>
                    <a:pt x="3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71"/>
          <p:cNvGrpSpPr/>
          <p:nvPr/>
        </p:nvGrpSpPr>
        <p:grpSpPr>
          <a:xfrm>
            <a:off x="4013751" y="1854529"/>
            <a:ext cx="365760" cy="365761"/>
            <a:chOff x="4065733" y="2106849"/>
            <a:chExt cx="246336" cy="246569"/>
          </a:xfrm>
        </p:grpSpPr>
        <p:sp>
          <p:nvSpPr>
            <p:cNvPr id="1312" name="Google Shape;1312;p71"/>
            <p:cNvSpPr/>
            <p:nvPr/>
          </p:nvSpPr>
          <p:spPr>
            <a:xfrm>
              <a:off x="4080059" y="2338826"/>
              <a:ext cx="57869" cy="14593"/>
            </a:xfrm>
            <a:custGeom>
              <a:rect b="b" l="l" r="r" t="t"/>
              <a:pathLst>
                <a:path extrusionOk="0" h="437" w="1733">
                  <a:moveTo>
                    <a:pt x="1" y="0"/>
                  </a:moveTo>
                  <a:lnTo>
                    <a:pt x="1" y="436"/>
                  </a:lnTo>
                  <a:lnTo>
                    <a:pt x="1733" y="436"/>
                  </a:lnTo>
                  <a:lnTo>
                    <a:pt x="17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1"/>
            <p:cNvSpPr/>
            <p:nvPr/>
          </p:nvSpPr>
          <p:spPr>
            <a:xfrm>
              <a:off x="4239875" y="2338826"/>
              <a:ext cx="57836" cy="14593"/>
            </a:xfrm>
            <a:custGeom>
              <a:rect b="b" l="l" r="r" t="t"/>
              <a:pathLst>
                <a:path extrusionOk="0" h="437" w="1732">
                  <a:moveTo>
                    <a:pt x="0" y="0"/>
                  </a:moveTo>
                  <a:lnTo>
                    <a:pt x="0" y="436"/>
                  </a:lnTo>
                  <a:lnTo>
                    <a:pt x="1732" y="436"/>
                  </a:lnTo>
                  <a:lnTo>
                    <a:pt x="17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1"/>
            <p:cNvSpPr/>
            <p:nvPr/>
          </p:nvSpPr>
          <p:spPr>
            <a:xfrm>
              <a:off x="4297677" y="2135767"/>
              <a:ext cx="14392" cy="58303"/>
            </a:xfrm>
            <a:custGeom>
              <a:rect b="b" l="l" r="r" t="t"/>
              <a:pathLst>
                <a:path extrusionOk="0" h="1746" w="431">
                  <a:moveTo>
                    <a:pt x="1" y="0"/>
                  </a:moveTo>
                  <a:lnTo>
                    <a:pt x="1" y="1745"/>
                  </a:lnTo>
                  <a:lnTo>
                    <a:pt x="431" y="1745"/>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1"/>
            <p:cNvSpPr/>
            <p:nvPr/>
          </p:nvSpPr>
          <p:spPr>
            <a:xfrm>
              <a:off x="4065733" y="2135767"/>
              <a:ext cx="14359" cy="58303"/>
            </a:xfrm>
            <a:custGeom>
              <a:rect b="b" l="l" r="r" t="t"/>
              <a:pathLst>
                <a:path extrusionOk="0" h="1746" w="430">
                  <a:moveTo>
                    <a:pt x="0" y="0"/>
                  </a:moveTo>
                  <a:lnTo>
                    <a:pt x="0" y="1745"/>
                  </a:lnTo>
                  <a:lnTo>
                    <a:pt x="430" y="1745"/>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1"/>
            <p:cNvSpPr/>
            <p:nvPr/>
          </p:nvSpPr>
          <p:spPr>
            <a:xfrm>
              <a:off x="4152253" y="2208362"/>
              <a:ext cx="73297" cy="14626"/>
            </a:xfrm>
            <a:custGeom>
              <a:rect b="b" l="l" r="r" t="t"/>
              <a:pathLst>
                <a:path extrusionOk="0" h="438" w="2195">
                  <a:moveTo>
                    <a:pt x="0" y="1"/>
                  </a:moveTo>
                  <a:lnTo>
                    <a:pt x="0" y="437"/>
                  </a:lnTo>
                  <a:lnTo>
                    <a:pt x="2194" y="437"/>
                  </a:lnTo>
                  <a:lnTo>
                    <a:pt x="21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1"/>
            <p:cNvSpPr/>
            <p:nvPr/>
          </p:nvSpPr>
          <p:spPr>
            <a:xfrm>
              <a:off x="4196164" y="2150125"/>
              <a:ext cx="87221" cy="58270"/>
            </a:xfrm>
            <a:custGeom>
              <a:rect b="b" l="l" r="r" t="t"/>
              <a:pathLst>
                <a:path extrusionOk="0" h="1745" w="2612">
                  <a:moveTo>
                    <a:pt x="1" y="0"/>
                  </a:moveTo>
                  <a:lnTo>
                    <a:pt x="1" y="1315"/>
                  </a:lnTo>
                  <a:lnTo>
                    <a:pt x="1309" y="1315"/>
                  </a:lnTo>
                  <a:lnTo>
                    <a:pt x="1309" y="1745"/>
                  </a:lnTo>
                  <a:lnTo>
                    <a:pt x="2611" y="1745"/>
                  </a:lnTo>
                  <a:lnTo>
                    <a:pt x="2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1"/>
            <p:cNvSpPr/>
            <p:nvPr/>
          </p:nvSpPr>
          <p:spPr>
            <a:xfrm>
              <a:off x="4094651" y="2150125"/>
              <a:ext cx="86987" cy="58270"/>
            </a:xfrm>
            <a:custGeom>
              <a:rect b="b" l="l" r="r" t="t"/>
              <a:pathLst>
                <a:path extrusionOk="0" h="1745" w="2605">
                  <a:moveTo>
                    <a:pt x="0" y="0"/>
                  </a:moveTo>
                  <a:lnTo>
                    <a:pt x="0" y="1745"/>
                  </a:lnTo>
                  <a:lnTo>
                    <a:pt x="1296" y="1745"/>
                  </a:lnTo>
                  <a:lnTo>
                    <a:pt x="1296" y="1315"/>
                  </a:lnTo>
                  <a:lnTo>
                    <a:pt x="2604" y="1315"/>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1"/>
            <p:cNvSpPr/>
            <p:nvPr/>
          </p:nvSpPr>
          <p:spPr>
            <a:xfrm>
              <a:off x="4065733" y="2251872"/>
              <a:ext cx="43277" cy="28718"/>
            </a:xfrm>
            <a:custGeom>
              <a:rect b="b" l="l" r="r" t="t"/>
              <a:pathLst>
                <a:path extrusionOk="0" h="860" w="1296">
                  <a:moveTo>
                    <a:pt x="0" y="0"/>
                  </a:moveTo>
                  <a:lnTo>
                    <a:pt x="0" y="859"/>
                  </a:lnTo>
                  <a:lnTo>
                    <a:pt x="1296" y="859"/>
                  </a:lnTo>
                  <a:lnTo>
                    <a:pt x="1296" y="215"/>
                  </a:lnTo>
                  <a:cubicBezTo>
                    <a:pt x="1296" y="91"/>
                    <a:pt x="1198" y="0"/>
                    <a:pt x="10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1"/>
            <p:cNvSpPr/>
            <p:nvPr/>
          </p:nvSpPr>
          <p:spPr>
            <a:xfrm>
              <a:off x="4268792" y="2251872"/>
              <a:ext cx="43277" cy="28918"/>
            </a:xfrm>
            <a:custGeom>
              <a:rect b="b" l="l" r="r" t="t"/>
              <a:pathLst>
                <a:path extrusionOk="0" h="866" w="1296">
                  <a:moveTo>
                    <a:pt x="215" y="0"/>
                  </a:moveTo>
                  <a:cubicBezTo>
                    <a:pt x="98" y="0"/>
                    <a:pt x="0" y="91"/>
                    <a:pt x="0" y="215"/>
                  </a:cubicBezTo>
                  <a:lnTo>
                    <a:pt x="0" y="866"/>
                  </a:lnTo>
                  <a:lnTo>
                    <a:pt x="1296" y="866"/>
                  </a:lnTo>
                  <a:lnTo>
                    <a:pt x="1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1"/>
            <p:cNvSpPr/>
            <p:nvPr/>
          </p:nvSpPr>
          <p:spPr>
            <a:xfrm>
              <a:off x="4239875" y="2222720"/>
              <a:ext cx="72195" cy="57869"/>
            </a:xfrm>
            <a:custGeom>
              <a:rect b="b" l="l" r="r" t="t"/>
              <a:pathLst>
                <a:path extrusionOk="0" h="1733" w="2162">
                  <a:moveTo>
                    <a:pt x="1732" y="1"/>
                  </a:moveTo>
                  <a:lnTo>
                    <a:pt x="1732" y="7"/>
                  </a:lnTo>
                  <a:lnTo>
                    <a:pt x="0" y="7"/>
                  </a:lnTo>
                  <a:lnTo>
                    <a:pt x="0" y="1732"/>
                  </a:lnTo>
                  <a:lnTo>
                    <a:pt x="430" y="1732"/>
                  </a:lnTo>
                  <a:lnTo>
                    <a:pt x="430" y="1081"/>
                  </a:lnTo>
                  <a:cubicBezTo>
                    <a:pt x="430" y="723"/>
                    <a:pt x="723" y="430"/>
                    <a:pt x="1081" y="430"/>
                  </a:cubicBezTo>
                  <a:lnTo>
                    <a:pt x="2162" y="430"/>
                  </a:lnTo>
                  <a:cubicBezTo>
                    <a:pt x="2162" y="196"/>
                    <a:pt x="1973" y="1"/>
                    <a:pt x="1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1"/>
            <p:cNvSpPr/>
            <p:nvPr/>
          </p:nvSpPr>
          <p:spPr>
            <a:xfrm>
              <a:off x="4065733" y="2222954"/>
              <a:ext cx="72195" cy="57836"/>
            </a:xfrm>
            <a:custGeom>
              <a:rect b="b" l="l" r="r" t="t"/>
              <a:pathLst>
                <a:path extrusionOk="0" h="1732" w="2162">
                  <a:moveTo>
                    <a:pt x="430" y="0"/>
                  </a:moveTo>
                  <a:cubicBezTo>
                    <a:pt x="195" y="0"/>
                    <a:pt x="0" y="189"/>
                    <a:pt x="0" y="430"/>
                  </a:cubicBezTo>
                  <a:lnTo>
                    <a:pt x="1081" y="430"/>
                  </a:lnTo>
                  <a:cubicBezTo>
                    <a:pt x="1439" y="430"/>
                    <a:pt x="1732" y="723"/>
                    <a:pt x="1732" y="1081"/>
                  </a:cubicBezTo>
                  <a:lnTo>
                    <a:pt x="1732" y="1732"/>
                  </a:lnTo>
                  <a:lnTo>
                    <a:pt x="2162" y="1732"/>
                  </a:lnTo>
                  <a:lnTo>
                    <a:pt x="2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1"/>
            <p:cNvSpPr/>
            <p:nvPr/>
          </p:nvSpPr>
          <p:spPr>
            <a:xfrm>
              <a:off x="4225516" y="2106849"/>
              <a:ext cx="57635" cy="28951"/>
            </a:xfrm>
            <a:custGeom>
              <a:rect b="b" l="l" r="r" t="t"/>
              <a:pathLst>
                <a:path extrusionOk="0" h="867" w="1726">
                  <a:moveTo>
                    <a:pt x="0" y="0"/>
                  </a:moveTo>
                  <a:lnTo>
                    <a:pt x="0" y="866"/>
                  </a:lnTo>
                  <a:lnTo>
                    <a:pt x="1726" y="866"/>
                  </a:lnTo>
                  <a:lnTo>
                    <a:pt x="1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1"/>
            <p:cNvSpPr/>
            <p:nvPr/>
          </p:nvSpPr>
          <p:spPr>
            <a:xfrm>
              <a:off x="4094651" y="2106849"/>
              <a:ext cx="57635" cy="28951"/>
            </a:xfrm>
            <a:custGeom>
              <a:rect b="b" l="l" r="r" t="t"/>
              <a:pathLst>
                <a:path extrusionOk="0" h="867" w="1726">
                  <a:moveTo>
                    <a:pt x="0" y="0"/>
                  </a:moveTo>
                  <a:lnTo>
                    <a:pt x="0" y="866"/>
                  </a:lnTo>
                  <a:lnTo>
                    <a:pt x="1725" y="866"/>
                  </a:lnTo>
                  <a:lnTo>
                    <a:pt x="17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1"/>
            <p:cNvSpPr/>
            <p:nvPr/>
          </p:nvSpPr>
          <p:spPr>
            <a:xfrm>
              <a:off x="4065733" y="2295115"/>
              <a:ext cx="246336" cy="29385"/>
            </a:xfrm>
            <a:custGeom>
              <a:rect b="b" l="l" r="r" t="t"/>
              <a:pathLst>
                <a:path extrusionOk="0" h="880" w="7377">
                  <a:moveTo>
                    <a:pt x="0" y="1"/>
                  </a:moveTo>
                  <a:lnTo>
                    <a:pt x="0" y="880"/>
                  </a:lnTo>
                  <a:lnTo>
                    <a:pt x="7377" y="880"/>
                  </a:lnTo>
                  <a:lnTo>
                    <a:pt x="73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1"/>
            <p:cNvSpPr/>
            <p:nvPr/>
          </p:nvSpPr>
          <p:spPr>
            <a:xfrm>
              <a:off x="4152253" y="2237280"/>
              <a:ext cx="73297" cy="14392"/>
            </a:xfrm>
            <a:custGeom>
              <a:rect b="b" l="l" r="r" t="t"/>
              <a:pathLst>
                <a:path extrusionOk="0" h="431" w="2195">
                  <a:moveTo>
                    <a:pt x="0" y="1"/>
                  </a:moveTo>
                  <a:lnTo>
                    <a:pt x="0" y="430"/>
                  </a:lnTo>
                  <a:lnTo>
                    <a:pt x="2194" y="430"/>
                  </a:lnTo>
                  <a:lnTo>
                    <a:pt x="21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1"/>
            <p:cNvSpPr/>
            <p:nvPr/>
          </p:nvSpPr>
          <p:spPr>
            <a:xfrm>
              <a:off x="4152253" y="2266197"/>
              <a:ext cx="73297" cy="14392"/>
            </a:xfrm>
            <a:custGeom>
              <a:rect b="b" l="l" r="r" t="t"/>
              <a:pathLst>
                <a:path extrusionOk="0" h="431" w="2195">
                  <a:moveTo>
                    <a:pt x="0" y="1"/>
                  </a:moveTo>
                  <a:lnTo>
                    <a:pt x="0" y="430"/>
                  </a:lnTo>
                  <a:lnTo>
                    <a:pt x="2194" y="430"/>
                  </a:lnTo>
                  <a:lnTo>
                    <a:pt x="21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1"/>
            <p:cNvSpPr/>
            <p:nvPr/>
          </p:nvSpPr>
          <p:spPr>
            <a:xfrm>
              <a:off x="4166812" y="2106849"/>
              <a:ext cx="44178" cy="28951"/>
            </a:xfrm>
            <a:custGeom>
              <a:rect b="b" l="l" r="r" t="t"/>
              <a:pathLst>
                <a:path extrusionOk="0" h="867" w="1323">
                  <a:moveTo>
                    <a:pt x="1" y="0"/>
                  </a:moveTo>
                  <a:lnTo>
                    <a:pt x="1" y="866"/>
                  </a:lnTo>
                  <a:lnTo>
                    <a:pt x="1322" y="866"/>
                  </a:lnTo>
                  <a:lnTo>
                    <a:pt x="13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71"/>
          <p:cNvGrpSpPr/>
          <p:nvPr/>
        </p:nvGrpSpPr>
        <p:grpSpPr>
          <a:xfrm>
            <a:off x="4811786" y="1854534"/>
            <a:ext cx="270924" cy="365751"/>
            <a:chOff x="4496195" y="2142712"/>
            <a:chExt cx="186330" cy="244633"/>
          </a:xfrm>
        </p:grpSpPr>
        <p:sp>
          <p:nvSpPr>
            <p:cNvPr id="1330" name="Google Shape;1330;p71"/>
            <p:cNvSpPr/>
            <p:nvPr/>
          </p:nvSpPr>
          <p:spPr>
            <a:xfrm>
              <a:off x="4496195" y="2257716"/>
              <a:ext cx="186330" cy="28751"/>
            </a:xfrm>
            <a:custGeom>
              <a:rect b="b" l="l" r="r" t="t"/>
              <a:pathLst>
                <a:path extrusionOk="0" h="861" w="5580">
                  <a:moveTo>
                    <a:pt x="0" y="1"/>
                  </a:moveTo>
                  <a:lnTo>
                    <a:pt x="0" y="860"/>
                  </a:lnTo>
                  <a:lnTo>
                    <a:pt x="5580" y="860"/>
                  </a:lnTo>
                  <a:lnTo>
                    <a:pt x="55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1"/>
            <p:cNvSpPr/>
            <p:nvPr/>
          </p:nvSpPr>
          <p:spPr>
            <a:xfrm>
              <a:off x="4513358" y="2300758"/>
              <a:ext cx="152203" cy="86587"/>
            </a:xfrm>
            <a:custGeom>
              <a:rect b="b" l="l" r="r" t="t"/>
              <a:pathLst>
                <a:path extrusionOk="0" h="2593" w="4558">
                  <a:moveTo>
                    <a:pt x="1205" y="860"/>
                  </a:moveTo>
                  <a:lnTo>
                    <a:pt x="1205" y="1739"/>
                  </a:lnTo>
                  <a:lnTo>
                    <a:pt x="775" y="1739"/>
                  </a:lnTo>
                  <a:lnTo>
                    <a:pt x="775" y="860"/>
                  </a:lnTo>
                  <a:close/>
                  <a:moveTo>
                    <a:pt x="2064" y="860"/>
                  </a:moveTo>
                  <a:lnTo>
                    <a:pt x="2064" y="1739"/>
                  </a:lnTo>
                  <a:lnTo>
                    <a:pt x="1635" y="1739"/>
                  </a:lnTo>
                  <a:lnTo>
                    <a:pt x="1635" y="860"/>
                  </a:lnTo>
                  <a:close/>
                  <a:moveTo>
                    <a:pt x="2924" y="860"/>
                  </a:moveTo>
                  <a:lnTo>
                    <a:pt x="2924" y="1739"/>
                  </a:lnTo>
                  <a:lnTo>
                    <a:pt x="2494" y="1739"/>
                  </a:lnTo>
                  <a:lnTo>
                    <a:pt x="2494" y="860"/>
                  </a:lnTo>
                  <a:close/>
                  <a:moveTo>
                    <a:pt x="3777" y="860"/>
                  </a:moveTo>
                  <a:lnTo>
                    <a:pt x="3777" y="1739"/>
                  </a:lnTo>
                  <a:lnTo>
                    <a:pt x="3347" y="1739"/>
                  </a:lnTo>
                  <a:lnTo>
                    <a:pt x="3347" y="860"/>
                  </a:lnTo>
                  <a:close/>
                  <a:moveTo>
                    <a:pt x="0" y="1"/>
                  </a:moveTo>
                  <a:lnTo>
                    <a:pt x="346" y="698"/>
                  </a:lnTo>
                  <a:lnTo>
                    <a:pt x="346" y="2592"/>
                  </a:lnTo>
                  <a:lnTo>
                    <a:pt x="775" y="2592"/>
                  </a:lnTo>
                  <a:lnTo>
                    <a:pt x="775" y="2162"/>
                  </a:lnTo>
                  <a:lnTo>
                    <a:pt x="1205" y="2162"/>
                  </a:lnTo>
                  <a:lnTo>
                    <a:pt x="1205" y="2592"/>
                  </a:lnTo>
                  <a:lnTo>
                    <a:pt x="1635" y="2592"/>
                  </a:lnTo>
                  <a:lnTo>
                    <a:pt x="1635" y="2162"/>
                  </a:lnTo>
                  <a:lnTo>
                    <a:pt x="2064" y="2162"/>
                  </a:lnTo>
                  <a:lnTo>
                    <a:pt x="2064" y="2592"/>
                  </a:lnTo>
                  <a:lnTo>
                    <a:pt x="2494" y="2592"/>
                  </a:lnTo>
                  <a:lnTo>
                    <a:pt x="2494" y="2162"/>
                  </a:lnTo>
                  <a:lnTo>
                    <a:pt x="2924" y="2162"/>
                  </a:lnTo>
                  <a:lnTo>
                    <a:pt x="2924" y="2592"/>
                  </a:lnTo>
                  <a:lnTo>
                    <a:pt x="3353" y="2592"/>
                  </a:lnTo>
                  <a:lnTo>
                    <a:pt x="3353" y="2162"/>
                  </a:lnTo>
                  <a:lnTo>
                    <a:pt x="3783" y="2162"/>
                  </a:lnTo>
                  <a:lnTo>
                    <a:pt x="3783" y="2592"/>
                  </a:lnTo>
                  <a:lnTo>
                    <a:pt x="4206" y="2592"/>
                  </a:lnTo>
                  <a:lnTo>
                    <a:pt x="4206" y="698"/>
                  </a:lnTo>
                  <a:lnTo>
                    <a:pt x="45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1"/>
            <p:cNvSpPr/>
            <p:nvPr/>
          </p:nvSpPr>
          <p:spPr>
            <a:xfrm>
              <a:off x="4596639" y="2142712"/>
              <a:ext cx="38067" cy="42208"/>
            </a:xfrm>
            <a:custGeom>
              <a:rect b="b" l="l" r="r" t="t"/>
              <a:pathLst>
                <a:path extrusionOk="0" h="1264" w="1140">
                  <a:moveTo>
                    <a:pt x="0" y="1"/>
                  </a:moveTo>
                  <a:lnTo>
                    <a:pt x="0" y="1264"/>
                  </a:lnTo>
                  <a:cubicBezTo>
                    <a:pt x="495" y="1192"/>
                    <a:pt x="925" y="880"/>
                    <a:pt x="1139" y="430"/>
                  </a:cubicBezTo>
                  <a:cubicBezTo>
                    <a:pt x="801" y="190"/>
                    <a:pt x="410" y="4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1"/>
            <p:cNvSpPr/>
            <p:nvPr/>
          </p:nvSpPr>
          <p:spPr>
            <a:xfrm>
              <a:off x="4510954" y="2166421"/>
              <a:ext cx="71360" cy="48519"/>
            </a:xfrm>
            <a:custGeom>
              <a:rect b="b" l="l" r="r" t="t"/>
              <a:pathLst>
                <a:path extrusionOk="0" h="1453" w="2137">
                  <a:moveTo>
                    <a:pt x="665" y="0"/>
                  </a:moveTo>
                  <a:cubicBezTo>
                    <a:pt x="281" y="391"/>
                    <a:pt x="46" y="905"/>
                    <a:pt x="1" y="1452"/>
                  </a:cubicBezTo>
                  <a:lnTo>
                    <a:pt x="2136" y="1452"/>
                  </a:lnTo>
                  <a:lnTo>
                    <a:pt x="2136" y="983"/>
                  </a:lnTo>
                  <a:cubicBezTo>
                    <a:pt x="1518" y="918"/>
                    <a:pt x="964" y="547"/>
                    <a:pt x="6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1"/>
            <p:cNvSpPr/>
            <p:nvPr/>
          </p:nvSpPr>
          <p:spPr>
            <a:xfrm>
              <a:off x="4544213" y="2142712"/>
              <a:ext cx="38101" cy="42208"/>
            </a:xfrm>
            <a:custGeom>
              <a:rect b="b" l="l" r="r" t="t"/>
              <a:pathLst>
                <a:path extrusionOk="0" h="1264" w="1141">
                  <a:moveTo>
                    <a:pt x="1140" y="1"/>
                  </a:moveTo>
                  <a:cubicBezTo>
                    <a:pt x="730" y="40"/>
                    <a:pt x="340" y="190"/>
                    <a:pt x="1" y="430"/>
                  </a:cubicBezTo>
                  <a:cubicBezTo>
                    <a:pt x="216" y="880"/>
                    <a:pt x="646" y="1192"/>
                    <a:pt x="1140" y="1264"/>
                  </a:cubicBez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1"/>
            <p:cNvSpPr/>
            <p:nvPr/>
          </p:nvSpPr>
          <p:spPr>
            <a:xfrm>
              <a:off x="4511188" y="2229232"/>
              <a:ext cx="71126" cy="14192"/>
            </a:xfrm>
            <a:custGeom>
              <a:rect b="b" l="l" r="r" t="t"/>
              <a:pathLst>
                <a:path extrusionOk="0" h="425" w="2130">
                  <a:moveTo>
                    <a:pt x="0" y="1"/>
                  </a:moveTo>
                  <a:cubicBezTo>
                    <a:pt x="13" y="144"/>
                    <a:pt x="39" y="287"/>
                    <a:pt x="85" y="424"/>
                  </a:cubicBezTo>
                  <a:lnTo>
                    <a:pt x="2129" y="424"/>
                  </a:lnTo>
                  <a:lnTo>
                    <a:pt x="2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1"/>
            <p:cNvSpPr/>
            <p:nvPr/>
          </p:nvSpPr>
          <p:spPr>
            <a:xfrm>
              <a:off x="4596639" y="2166187"/>
              <a:ext cx="71326" cy="48519"/>
            </a:xfrm>
            <a:custGeom>
              <a:rect b="b" l="l" r="r" t="t"/>
              <a:pathLst>
                <a:path extrusionOk="0" h="1453" w="2136">
                  <a:moveTo>
                    <a:pt x="1471" y="1"/>
                  </a:moveTo>
                  <a:cubicBezTo>
                    <a:pt x="1165" y="554"/>
                    <a:pt x="619" y="919"/>
                    <a:pt x="0" y="990"/>
                  </a:cubicBezTo>
                  <a:lnTo>
                    <a:pt x="0" y="1453"/>
                  </a:lnTo>
                  <a:lnTo>
                    <a:pt x="2136" y="1453"/>
                  </a:lnTo>
                  <a:cubicBezTo>
                    <a:pt x="2083" y="906"/>
                    <a:pt x="1849" y="398"/>
                    <a:pt x="1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1"/>
            <p:cNvSpPr/>
            <p:nvPr/>
          </p:nvSpPr>
          <p:spPr>
            <a:xfrm>
              <a:off x="4596639" y="2229232"/>
              <a:ext cx="71093" cy="14192"/>
            </a:xfrm>
            <a:custGeom>
              <a:rect b="b" l="l" r="r" t="t"/>
              <a:pathLst>
                <a:path extrusionOk="0" h="425" w="2129">
                  <a:moveTo>
                    <a:pt x="0" y="1"/>
                  </a:moveTo>
                  <a:lnTo>
                    <a:pt x="0" y="424"/>
                  </a:lnTo>
                  <a:lnTo>
                    <a:pt x="2051" y="424"/>
                  </a:lnTo>
                  <a:cubicBezTo>
                    <a:pt x="2090" y="287"/>
                    <a:pt x="2116" y="144"/>
                    <a:pt x="2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71"/>
          <p:cNvGrpSpPr/>
          <p:nvPr/>
        </p:nvGrpSpPr>
        <p:grpSpPr>
          <a:xfrm>
            <a:off x="5523302" y="1854534"/>
            <a:ext cx="349134" cy="365751"/>
            <a:chOff x="5032076" y="2184252"/>
            <a:chExt cx="191139" cy="203093"/>
          </a:xfrm>
        </p:grpSpPr>
        <p:sp>
          <p:nvSpPr>
            <p:cNvPr id="1339" name="Google Shape;1339;p71"/>
            <p:cNvSpPr/>
            <p:nvPr/>
          </p:nvSpPr>
          <p:spPr>
            <a:xfrm>
              <a:off x="5173192" y="2279888"/>
              <a:ext cx="13925" cy="11988"/>
            </a:xfrm>
            <a:custGeom>
              <a:rect b="b" l="l" r="r" t="t"/>
              <a:pathLst>
                <a:path extrusionOk="0" h="359" w="417">
                  <a:moveTo>
                    <a:pt x="241" y="1"/>
                  </a:moveTo>
                  <a:cubicBezTo>
                    <a:pt x="85" y="1"/>
                    <a:pt x="0" y="190"/>
                    <a:pt x="117" y="307"/>
                  </a:cubicBezTo>
                  <a:cubicBezTo>
                    <a:pt x="153" y="342"/>
                    <a:pt x="197" y="359"/>
                    <a:pt x="239" y="359"/>
                  </a:cubicBezTo>
                  <a:cubicBezTo>
                    <a:pt x="330" y="359"/>
                    <a:pt x="417" y="287"/>
                    <a:pt x="417" y="177"/>
                  </a:cubicBezTo>
                  <a:cubicBezTo>
                    <a:pt x="417" y="79"/>
                    <a:pt x="339"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1"/>
            <p:cNvSpPr/>
            <p:nvPr/>
          </p:nvSpPr>
          <p:spPr>
            <a:xfrm>
              <a:off x="5173192" y="2339260"/>
              <a:ext cx="13925" cy="11955"/>
            </a:xfrm>
            <a:custGeom>
              <a:rect b="b" l="l" r="r" t="t"/>
              <a:pathLst>
                <a:path extrusionOk="0" h="358" w="417">
                  <a:moveTo>
                    <a:pt x="241" y="0"/>
                  </a:moveTo>
                  <a:cubicBezTo>
                    <a:pt x="85" y="0"/>
                    <a:pt x="0" y="189"/>
                    <a:pt x="117" y="306"/>
                  </a:cubicBezTo>
                  <a:cubicBezTo>
                    <a:pt x="153" y="342"/>
                    <a:pt x="197" y="358"/>
                    <a:pt x="239" y="358"/>
                  </a:cubicBezTo>
                  <a:cubicBezTo>
                    <a:pt x="330" y="358"/>
                    <a:pt x="417" y="286"/>
                    <a:pt x="417" y="176"/>
                  </a:cubicBezTo>
                  <a:cubicBezTo>
                    <a:pt x="417" y="78"/>
                    <a:pt x="339"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1"/>
            <p:cNvSpPr/>
            <p:nvPr/>
          </p:nvSpPr>
          <p:spPr>
            <a:xfrm>
              <a:off x="5125575" y="2339260"/>
              <a:ext cx="13925" cy="11955"/>
            </a:xfrm>
            <a:custGeom>
              <a:rect b="b" l="l" r="r" t="t"/>
              <a:pathLst>
                <a:path extrusionOk="0" h="358" w="417">
                  <a:moveTo>
                    <a:pt x="241" y="0"/>
                  </a:moveTo>
                  <a:cubicBezTo>
                    <a:pt x="85" y="0"/>
                    <a:pt x="0" y="189"/>
                    <a:pt x="118" y="306"/>
                  </a:cubicBezTo>
                  <a:cubicBezTo>
                    <a:pt x="153" y="342"/>
                    <a:pt x="197" y="358"/>
                    <a:pt x="240" y="358"/>
                  </a:cubicBezTo>
                  <a:cubicBezTo>
                    <a:pt x="330" y="358"/>
                    <a:pt x="417" y="286"/>
                    <a:pt x="417" y="176"/>
                  </a:cubicBezTo>
                  <a:cubicBezTo>
                    <a:pt x="417" y="78"/>
                    <a:pt x="339"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1"/>
            <p:cNvSpPr/>
            <p:nvPr/>
          </p:nvSpPr>
          <p:spPr>
            <a:xfrm>
              <a:off x="5125575" y="2279888"/>
              <a:ext cx="13925" cy="11988"/>
            </a:xfrm>
            <a:custGeom>
              <a:rect b="b" l="l" r="r" t="t"/>
              <a:pathLst>
                <a:path extrusionOk="0" h="359" w="417">
                  <a:moveTo>
                    <a:pt x="241" y="1"/>
                  </a:moveTo>
                  <a:cubicBezTo>
                    <a:pt x="85" y="1"/>
                    <a:pt x="0" y="190"/>
                    <a:pt x="118" y="307"/>
                  </a:cubicBezTo>
                  <a:cubicBezTo>
                    <a:pt x="153" y="342"/>
                    <a:pt x="197" y="359"/>
                    <a:pt x="240" y="359"/>
                  </a:cubicBezTo>
                  <a:cubicBezTo>
                    <a:pt x="330" y="359"/>
                    <a:pt x="417" y="287"/>
                    <a:pt x="417" y="177"/>
                  </a:cubicBezTo>
                  <a:cubicBezTo>
                    <a:pt x="417" y="79"/>
                    <a:pt x="339"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1"/>
            <p:cNvSpPr/>
            <p:nvPr/>
          </p:nvSpPr>
          <p:spPr>
            <a:xfrm>
              <a:off x="5173192" y="2220316"/>
              <a:ext cx="13925" cy="11888"/>
            </a:xfrm>
            <a:custGeom>
              <a:rect b="b" l="l" r="r" t="t"/>
              <a:pathLst>
                <a:path extrusionOk="0" h="356" w="417">
                  <a:moveTo>
                    <a:pt x="241" y="1"/>
                  </a:moveTo>
                  <a:cubicBezTo>
                    <a:pt x="85" y="1"/>
                    <a:pt x="0" y="190"/>
                    <a:pt x="117" y="300"/>
                  </a:cubicBezTo>
                  <a:cubicBezTo>
                    <a:pt x="153" y="338"/>
                    <a:pt x="197" y="355"/>
                    <a:pt x="241" y="355"/>
                  </a:cubicBezTo>
                  <a:cubicBezTo>
                    <a:pt x="331" y="355"/>
                    <a:pt x="417" y="282"/>
                    <a:pt x="417" y="177"/>
                  </a:cubicBezTo>
                  <a:cubicBezTo>
                    <a:pt x="417" y="79"/>
                    <a:pt x="339"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1"/>
            <p:cNvSpPr/>
            <p:nvPr/>
          </p:nvSpPr>
          <p:spPr>
            <a:xfrm>
              <a:off x="5091882" y="2184252"/>
              <a:ext cx="131333" cy="203093"/>
            </a:xfrm>
            <a:custGeom>
              <a:rect b="b" l="l" r="r" t="t"/>
              <a:pathLst>
                <a:path extrusionOk="0" h="6082" w="3933">
                  <a:moveTo>
                    <a:pt x="1243" y="724"/>
                  </a:moveTo>
                  <a:cubicBezTo>
                    <a:pt x="1518" y="724"/>
                    <a:pt x="1784" y="937"/>
                    <a:pt x="1784" y="1263"/>
                  </a:cubicBezTo>
                  <a:cubicBezTo>
                    <a:pt x="1784" y="1556"/>
                    <a:pt x="1543" y="1797"/>
                    <a:pt x="1250" y="1797"/>
                  </a:cubicBezTo>
                  <a:cubicBezTo>
                    <a:pt x="775" y="1797"/>
                    <a:pt x="534" y="1218"/>
                    <a:pt x="873" y="879"/>
                  </a:cubicBezTo>
                  <a:cubicBezTo>
                    <a:pt x="980" y="772"/>
                    <a:pt x="1112" y="724"/>
                    <a:pt x="1243" y="724"/>
                  </a:cubicBezTo>
                  <a:close/>
                  <a:moveTo>
                    <a:pt x="2670" y="727"/>
                  </a:moveTo>
                  <a:cubicBezTo>
                    <a:pt x="2945" y="727"/>
                    <a:pt x="3210" y="942"/>
                    <a:pt x="3210" y="1263"/>
                  </a:cubicBezTo>
                  <a:cubicBezTo>
                    <a:pt x="3210" y="1556"/>
                    <a:pt x="2969" y="1797"/>
                    <a:pt x="2676" y="1797"/>
                  </a:cubicBezTo>
                  <a:cubicBezTo>
                    <a:pt x="2201" y="1797"/>
                    <a:pt x="1960" y="1224"/>
                    <a:pt x="2298" y="886"/>
                  </a:cubicBezTo>
                  <a:cubicBezTo>
                    <a:pt x="2406" y="776"/>
                    <a:pt x="2539" y="727"/>
                    <a:pt x="2670" y="727"/>
                  </a:cubicBezTo>
                  <a:close/>
                  <a:moveTo>
                    <a:pt x="1244" y="2505"/>
                  </a:moveTo>
                  <a:cubicBezTo>
                    <a:pt x="1519" y="2505"/>
                    <a:pt x="1784" y="2719"/>
                    <a:pt x="1784" y="3041"/>
                  </a:cubicBezTo>
                  <a:cubicBezTo>
                    <a:pt x="1784" y="3340"/>
                    <a:pt x="1543" y="3575"/>
                    <a:pt x="1250" y="3575"/>
                  </a:cubicBezTo>
                  <a:cubicBezTo>
                    <a:pt x="775" y="3575"/>
                    <a:pt x="534" y="3002"/>
                    <a:pt x="873" y="2663"/>
                  </a:cubicBezTo>
                  <a:cubicBezTo>
                    <a:pt x="980" y="2554"/>
                    <a:pt x="1113" y="2505"/>
                    <a:pt x="1244" y="2505"/>
                  </a:cubicBezTo>
                  <a:close/>
                  <a:moveTo>
                    <a:pt x="2673" y="2511"/>
                  </a:moveTo>
                  <a:cubicBezTo>
                    <a:pt x="2947" y="2511"/>
                    <a:pt x="3210" y="2726"/>
                    <a:pt x="3210" y="3047"/>
                  </a:cubicBezTo>
                  <a:cubicBezTo>
                    <a:pt x="3210" y="3340"/>
                    <a:pt x="2969" y="3581"/>
                    <a:pt x="2676" y="3581"/>
                  </a:cubicBezTo>
                  <a:cubicBezTo>
                    <a:pt x="2201" y="3581"/>
                    <a:pt x="1960" y="3002"/>
                    <a:pt x="2298" y="2670"/>
                  </a:cubicBezTo>
                  <a:cubicBezTo>
                    <a:pt x="2408" y="2560"/>
                    <a:pt x="2542" y="2511"/>
                    <a:pt x="2673" y="2511"/>
                  </a:cubicBezTo>
                  <a:close/>
                  <a:moveTo>
                    <a:pt x="1250" y="4265"/>
                  </a:moveTo>
                  <a:cubicBezTo>
                    <a:pt x="1550" y="4265"/>
                    <a:pt x="1797" y="4519"/>
                    <a:pt x="1784" y="4818"/>
                  </a:cubicBezTo>
                  <a:cubicBezTo>
                    <a:pt x="1784" y="5118"/>
                    <a:pt x="1550" y="5358"/>
                    <a:pt x="1250" y="5365"/>
                  </a:cubicBezTo>
                  <a:cubicBezTo>
                    <a:pt x="951" y="5358"/>
                    <a:pt x="716" y="5118"/>
                    <a:pt x="716" y="4818"/>
                  </a:cubicBezTo>
                  <a:cubicBezTo>
                    <a:pt x="703" y="4519"/>
                    <a:pt x="944" y="4265"/>
                    <a:pt x="1250" y="4265"/>
                  </a:cubicBezTo>
                  <a:close/>
                  <a:moveTo>
                    <a:pt x="2676" y="4291"/>
                  </a:moveTo>
                  <a:cubicBezTo>
                    <a:pt x="2969" y="4291"/>
                    <a:pt x="3210" y="4532"/>
                    <a:pt x="3210" y="4825"/>
                  </a:cubicBezTo>
                  <a:cubicBezTo>
                    <a:pt x="3210" y="5124"/>
                    <a:pt x="2969" y="5365"/>
                    <a:pt x="2676" y="5371"/>
                  </a:cubicBezTo>
                  <a:cubicBezTo>
                    <a:pt x="2377" y="5365"/>
                    <a:pt x="2142" y="5124"/>
                    <a:pt x="2142" y="4825"/>
                  </a:cubicBezTo>
                  <a:cubicBezTo>
                    <a:pt x="2142" y="4532"/>
                    <a:pt x="2377" y="4291"/>
                    <a:pt x="2676" y="4291"/>
                  </a:cubicBezTo>
                  <a:close/>
                  <a:moveTo>
                    <a:pt x="541" y="0"/>
                  </a:moveTo>
                  <a:cubicBezTo>
                    <a:pt x="241" y="7"/>
                    <a:pt x="0" y="248"/>
                    <a:pt x="0" y="547"/>
                  </a:cubicBezTo>
                  <a:lnTo>
                    <a:pt x="0" y="5547"/>
                  </a:lnTo>
                  <a:cubicBezTo>
                    <a:pt x="7" y="5840"/>
                    <a:pt x="241" y="6081"/>
                    <a:pt x="541" y="6081"/>
                  </a:cubicBezTo>
                  <a:lnTo>
                    <a:pt x="3399" y="6081"/>
                  </a:lnTo>
                  <a:cubicBezTo>
                    <a:pt x="3698" y="6081"/>
                    <a:pt x="3933" y="5840"/>
                    <a:pt x="3933" y="5547"/>
                  </a:cubicBezTo>
                  <a:lnTo>
                    <a:pt x="3933" y="547"/>
                  </a:lnTo>
                  <a:cubicBezTo>
                    <a:pt x="3933" y="248"/>
                    <a:pt x="3698" y="7"/>
                    <a:pt x="3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1"/>
            <p:cNvSpPr/>
            <p:nvPr/>
          </p:nvSpPr>
          <p:spPr>
            <a:xfrm>
              <a:off x="5125575" y="2220316"/>
              <a:ext cx="13925" cy="11888"/>
            </a:xfrm>
            <a:custGeom>
              <a:rect b="b" l="l" r="r" t="t"/>
              <a:pathLst>
                <a:path extrusionOk="0" h="356" w="417">
                  <a:moveTo>
                    <a:pt x="241" y="1"/>
                  </a:moveTo>
                  <a:cubicBezTo>
                    <a:pt x="85" y="1"/>
                    <a:pt x="0" y="190"/>
                    <a:pt x="118" y="300"/>
                  </a:cubicBezTo>
                  <a:cubicBezTo>
                    <a:pt x="153" y="338"/>
                    <a:pt x="197" y="355"/>
                    <a:pt x="241" y="355"/>
                  </a:cubicBezTo>
                  <a:cubicBezTo>
                    <a:pt x="331" y="355"/>
                    <a:pt x="417" y="282"/>
                    <a:pt x="417" y="177"/>
                  </a:cubicBezTo>
                  <a:cubicBezTo>
                    <a:pt x="417" y="79"/>
                    <a:pt x="339"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p:nvPr/>
          </p:nvSpPr>
          <p:spPr>
            <a:xfrm>
              <a:off x="5032076" y="2184252"/>
              <a:ext cx="48519" cy="72629"/>
            </a:xfrm>
            <a:custGeom>
              <a:rect b="b" l="l" r="r" t="t"/>
              <a:pathLst>
                <a:path extrusionOk="0" h="2175" w="1453">
                  <a:moveTo>
                    <a:pt x="723" y="0"/>
                  </a:moveTo>
                  <a:cubicBezTo>
                    <a:pt x="704" y="33"/>
                    <a:pt x="14" y="1224"/>
                    <a:pt x="14" y="1433"/>
                  </a:cubicBezTo>
                  <a:cubicBezTo>
                    <a:pt x="1" y="1836"/>
                    <a:pt x="320" y="2175"/>
                    <a:pt x="723" y="2175"/>
                  </a:cubicBezTo>
                  <a:cubicBezTo>
                    <a:pt x="1127" y="2175"/>
                    <a:pt x="1453" y="1836"/>
                    <a:pt x="1440" y="1433"/>
                  </a:cubicBezTo>
                  <a:cubicBezTo>
                    <a:pt x="1440" y="1224"/>
                    <a:pt x="749" y="33"/>
                    <a:pt x="7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1"/>
            <p:cNvSpPr/>
            <p:nvPr/>
          </p:nvSpPr>
          <p:spPr>
            <a:xfrm>
              <a:off x="5032510" y="2259886"/>
              <a:ext cx="47651" cy="20035"/>
            </a:xfrm>
            <a:custGeom>
              <a:rect b="b" l="l" r="r" t="t"/>
              <a:pathLst>
                <a:path extrusionOk="0" h="600" w="1427">
                  <a:moveTo>
                    <a:pt x="46" y="1"/>
                  </a:moveTo>
                  <a:cubicBezTo>
                    <a:pt x="14" y="79"/>
                    <a:pt x="1" y="157"/>
                    <a:pt x="1" y="242"/>
                  </a:cubicBezTo>
                  <a:lnTo>
                    <a:pt x="1" y="600"/>
                  </a:lnTo>
                  <a:lnTo>
                    <a:pt x="1427" y="600"/>
                  </a:lnTo>
                  <a:lnTo>
                    <a:pt x="1427" y="242"/>
                  </a:lnTo>
                  <a:cubicBezTo>
                    <a:pt x="1427" y="157"/>
                    <a:pt x="1407" y="79"/>
                    <a:pt x="1381" y="1"/>
                  </a:cubicBezTo>
                  <a:cubicBezTo>
                    <a:pt x="1186" y="160"/>
                    <a:pt x="948" y="240"/>
                    <a:pt x="711" y="240"/>
                  </a:cubicBezTo>
                  <a:cubicBezTo>
                    <a:pt x="474" y="240"/>
                    <a:pt x="238" y="160"/>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1"/>
            <p:cNvSpPr/>
            <p:nvPr/>
          </p:nvSpPr>
          <p:spPr>
            <a:xfrm>
              <a:off x="5032510" y="2291642"/>
              <a:ext cx="47651" cy="35697"/>
            </a:xfrm>
            <a:custGeom>
              <a:rect b="b" l="l" r="r" t="t"/>
              <a:pathLst>
                <a:path extrusionOk="0" h="1069" w="1427">
                  <a:moveTo>
                    <a:pt x="1" y="0"/>
                  </a:moveTo>
                  <a:lnTo>
                    <a:pt x="1" y="534"/>
                  </a:lnTo>
                  <a:cubicBezTo>
                    <a:pt x="1" y="827"/>
                    <a:pt x="242" y="1068"/>
                    <a:pt x="535" y="1068"/>
                  </a:cubicBezTo>
                  <a:lnTo>
                    <a:pt x="893" y="1068"/>
                  </a:lnTo>
                  <a:cubicBezTo>
                    <a:pt x="1186" y="1068"/>
                    <a:pt x="1427" y="827"/>
                    <a:pt x="1427" y="534"/>
                  </a:cubicBezTo>
                  <a:lnTo>
                    <a:pt x="1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1"/>
            <p:cNvSpPr/>
            <p:nvPr/>
          </p:nvSpPr>
          <p:spPr>
            <a:xfrm>
              <a:off x="5038387" y="2336856"/>
              <a:ext cx="35697" cy="50489"/>
            </a:xfrm>
            <a:custGeom>
              <a:rect b="b" l="l" r="r" t="t"/>
              <a:pathLst>
                <a:path extrusionOk="0" h="1512" w="1069">
                  <a:moveTo>
                    <a:pt x="1" y="1"/>
                  </a:moveTo>
                  <a:lnTo>
                    <a:pt x="1" y="977"/>
                  </a:lnTo>
                  <a:cubicBezTo>
                    <a:pt x="1" y="1270"/>
                    <a:pt x="241" y="1511"/>
                    <a:pt x="534" y="1511"/>
                  </a:cubicBezTo>
                  <a:cubicBezTo>
                    <a:pt x="834" y="1511"/>
                    <a:pt x="1068" y="1270"/>
                    <a:pt x="1068" y="977"/>
                  </a:cubicBezTo>
                  <a:lnTo>
                    <a:pt x="1068" y="1"/>
                  </a:lnTo>
                  <a:cubicBezTo>
                    <a:pt x="958" y="46"/>
                    <a:pt x="834" y="72"/>
                    <a:pt x="717" y="72"/>
                  </a:cubicBezTo>
                  <a:lnTo>
                    <a:pt x="359" y="72"/>
                  </a:lnTo>
                  <a:cubicBezTo>
                    <a:pt x="235" y="72"/>
                    <a:pt x="111" y="4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71"/>
          <p:cNvGrpSpPr/>
          <p:nvPr/>
        </p:nvGrpSpPr>
        <p:grpSpPr>
          <a:xfrm>
            <a:off x="6265609" y="1854533"/>
            <a:ext cx="365763" cy="365754"/>
            <a:chOff x="5387538" y="2184252"/>
            <a:chExt cx="178082" cy="169166"/>
          </a:xfrm>
        </p:grpSpPr>
        <p:sp>
          <p:nvSpPr>
            <p:cNvPr id="1351" name="Google Shape;1351;p71"/>
            <p:cNvSpPr/>
            <p:nvPr/>
          </p:nvSpPr>
          <p:spPr>
            <a:xfrm>
              <a:off x="5445808" y="2213805"/>
              <a:ext cx="81110" cy="69557"/>
            </a:xfrm>
            <a:custGeom>
              <a:rect b="b" l="l" r="r" t="t"/>
              <a:pathLst>
                <a:path extrusionOk="0" h="2083" w="2429">
                  <a:moveTo>
                    <a:pt x="1394" y="1"/>
                  </a:moveTo>
                  <a:cubicBezTo>
                    <a:pt x="469" y="1"/>
                    <a:pt x="0" y="1120"/>
                    <a:pt x="658" y="1778"/>
                  </a:cubicBezTo>
                  <a:cubicBezTo>
                    <a:pt x="868" y="1988"/>
                    <a:pt x="1127" y="2082"/>
                    <a:pt x="1382" y="2082"/>
                  </a:cubicBezTo>
                  <a:cubicBezTo>
                    <a:pt x="1915" y="2082"/>
                    <a:pt x="2429" y="1668"/>
                    <a:pt x="2429" y="1042"/>
                  </a:cubicBezTo>
                  <a:cubicBezTo>
                    <a:pt x="2429" y="469"/>
                    <a:pt x="1967" y="1"/>
                    <a:pt x="1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1"/>
            <p:cNvSpPr/>
            <p:nvPr/>
          </p:nvSpPr>
          <p:spPr>
            <a:xfrm>
              <a:off x="5427776" y="2184252"/>
              <a:ext cx="137844" cy="128795"/>
            </a:xfrm>
            <a:custGeom>
              <a:rect b="b" l="l" r="r" t="t"/>
              <a:pathLst>
                <a:path extrusionOk="0" h="3857" w="4128">
                  <a:moveTo>
                    <a:pt x="1924" y="590"/>
                  </a:moveTo>
                  <a:cubicBezTo>
                    <a:pt x="2610" y="590"/>
                    <a:pt x="3268" y="1122"/>
                    <a:pt x="3268" y="1927"/>
                  </a:cubicBezTo>
                  <a:cubicBezTo>
                    <a:pt x="3268" y="2663"/>
                    <a:pt x="2669" y="3262"/>
                    <a:pt x="1934" y="3262"/>
                  </a:cubicBezTo>
                  <a:cubicBezTo>
                    <a:pt x="742" y="3262"/>
                    <a:pt x="143" y="1823"/>
                    <a:pt x="990" y="983"/>
                  </a:cubicBezTo>
                  <a:cubicBezTo>
                    <a:pt x="1261" y="711"/>
                    <a:pt x="1596" y="590"/>
                    <a:pt x="1924" y="590"/>
                  </a:cubicBezTo>
                  <a:close/>
                  <a:moveTo>
                    <a:pt x="1934" y="0"/>
                  </a:moveTo>
                  <a:cubicBezTo>
                    <a:pt x="866" y="0"/>
                    <a:pt x="7" y="860"/>
                    <a:pt x="7" y="1927"/>
                  </a:cubicBezTo>
                  <a:cubicBezTo>
                    <a:pt x="0" y="2266"/>
                    <a:pt x="98" y="2604"/>
                    <a:pt x="267" y="2897"/>
                  </a:cubicBezTo>
                  <a:lnTo>
                    <a:pt x="964" y="3594"/>
                  </a:lnTo>
                  <a:cubicBezTo>
                    <a:pt x="1270" y="3773"/>
                    <a:pt x="1602" y="3856"/>
                    <a:pt x="1927" y="3856"/>
                  </a:cubicBezTo>
                  <a:cubicBezTo>
                    <a:pt x="2762" y="3856"/>
                    <a:pt x="3557" y="3309"/>
                    <a:pt x="3796" y="2429"/>
                  </a:cubicBezTo>
                  <a:cubicBezTo>
                    <a:pt x="4128" y="1205"/>
                    <a:pt x="3203" y="0"/>
                    <a:pt x="19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1"/>
            <p:cNvSpPr/>
            <p:nvPr/>
          </p:nvSpPr>
          <p:spPr>
            <a:xfrm>
              <a:off x="5387538" y="2284697"/>
              <a:ext cx="68521" cy="68722"/>
            </a:xfrm>
            <a:custGeom>
              <a:rect b="b" l="l" r="r" t="t"/>
              <a:pathLst>
                <a:path extrusionOk="0" h="2058" w="2052">
                  <a:moveTo>
                    <a:pt x="1166" y="0"/>
                  </a:moveTo>
                  <a:lnTo>
                    <a:pt x="958" y="208"/>
                  </a:lnTo>
                  <a:lnTo>
                    <a:pt x="1088" y="339"/>
                  </a:lnTo>
                  <a:lnTo>
                    <a:pt x="1" y="1426"/>
                  </a:lnTo>
                  <a:lnTo>
                    <a:pt x="632" y="2057"/>
                  </a:lnTo>
                  <a:lnTo>
                    <a:pt x="1713" y="970"/>
                  </a:lnTo>
                  <a:lnTo>
                    <a:pt x="1843" y="1100"/>
                  </a:lnTo>
                  <a:lnTo>
                    <a:pt x="2051" y="892"/>
                  </a:lnTo>
                  <a:lnTo>
                    <a:pt x="1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71"/>
          <p:cNvGrpSpPr/>
          <p:nvPr/>
        </p:nvGrpSpPr>
        <p:grpSpPr>
          <a:xfrm>
            <a:off x="7016229" y="1911677"/>
            <a:ext cx="365753" cy="251465"/>
            <a:chOff x="5678419" y="2142712"/>
            <a:chExt cx="288745" cy="202892"/>
          </a:xfrm>
        </p:grpSpPr>
        <p:sp>
          <p:nvSpPr>
            <p:cNvPr id="1355" name="Google Shape;1355;p71"/>
            <p:cNvSpPr/>
            <p:nvPr/>
          </p:nvSpPr>
          <p:spPr>
            <a:xfrm>
              <a:off x="5678419" y="2311845"/>
              <a:ext cx="288745" cy="33760"/>
            </a:xfrm>
            <a:custGeom>
              <a:rect b="b" l="l" r="r" t="t"/>
              <a:pathLst>
                <a:path extrusionOk="0" h="1011" w="8647">
                  <a:moveTo>
                    <a:pt x="1" y="1"/>
                  </a:moveTo>
                  <a:lnTo>
                    <a:pt x="1" y="255"/>
                  </a:lnTo>
                  <a:cubicBezTo>
                    <a:pt x="7" y="672"/>
                    <a:pt x="346" y="1010"/>
                    <a:pt x="762" y="1010"/>
                  </a:cubicBezTo>
                  <a:lnTo>
                    <a:pt x="7885" y="1010"/>
                  </a:lnTo>
                  <a:cubicBezTo>
                    <a:pt x="8308" y="1010"/>
                    <a:pt x="8647" y="672"/>
                    <a:pt x="8647" y="255"/>
                  </a:cubicBezTo>
                  <a:lnTo>
                    <a:pt x="8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1"/>
            <p:cNvSpPr/>
            <p:nvPr/>
          </p:nvSpPr>
          <p:spPr>
            <a:xfrm>
              <a:off x="5695383" y="2244259"/>
              <a:ext cx="135473" cy="50690"/>
            </a:xfrm>
            <a:custGeom>
              <a:rect b="b" l="l" r="r" t="t"/>
              <a:pathLst>
                <a:path extrusionOk="0" h="1518" w="4057">
                  <a:moveTo>
                    <a:pt x="1524" y="501"/>
                  </a:moveTo>
                  <a:lnTo>
                    <a:pt x="1524" y="1009"/>
                  </a:lnTo>
                  <a:lnTo>
                    <a:pt x="1016" y="1009"/>
                  </a:lnTo>
                  <a:lnTo>
                    <a:pt x="1016" y="501"/>
                  </a:lnTo>
                  <a:close/>
                  <a:moveTo>
                    <a:pt x="1" y="0"/>
                  </a:moveTo>
                  <a:lnTo>
                    <a:pt x="1" y="1517"/>
                  </a:lnTo>
                  <a:lnTo>
                    <a:pt x="4057" y="1517"/>
                  </a:lnTo>
                  <a:lnTo>
                    <a:pt x="4057" y="1263"/>
                  </a:lnTo>
                  <a:cubicBezTo>
                    <a:pt x="4050" y="1179"/>
                    <a:pt x="4037" y="1094"/>
                    <a:pt x="4005" y="1009"/>
                  </a:cubicBezTo>
                  <a:lnTo>
                    <a:pt x="2025" y="1009"/>
                  </a:ln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1"/>
            <p:cNvSpPr/>
            <p:nvPr/>
          </p:nvSpPr>
          <p:spPr>
            <a:xfrm>
              <a:off x="5678419" y="2142712"/>
              <a:ext cx="288745" cy="84617"/>
            </a:xfrm>
            <a:custGeom>
              <a:rect b="b" l="l" r="r" t="t"/>
              <a:pathLst>
                <a:path extrusionOk="0" h="2534" w="8647">
                  <a:moveTo>
                    <a:pt x="6199" y="1"/>
                  </a:moveTo>
                  <a:cubicBezTo>
                    <a:pt x="5261" y="1"/>
                    <a:pt x="4330" y="150"/>
                    <a:pt x="3438" y="443"/>
                  </a:cubicBezTo>
                  <a:lnTo>
                    <a:pt x="867" y="1303"/>
                  </a:lnTo>
                  <a:cubicBezTo>
                    <a:pt x="352" y="1472"/>
                    <a:pt x="1" y="1954"/>
                    <a:pt x="1" y="2501"/>
                  </a:cubicBezTo>
                  <a:lnTo>
                    <a:pt x="1" y="2533"/>
                  </a:lnTo>
                  <a:lnTo>
                    <a:pt x="8647" y="2533"/>
                  </a:lnTo>
                  <a:lnTo>
                    <a:pt x="8647" y="2429"/>
                  </a:lnTo>
                  <a:cubicBezTo>
                    <a:pt x="8640" y="1088"/>
                    <a:pt x="7540" y="1"/>
                    <a:pt x="6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1"/>
            <p:cNvSpPr/>
            <p:nvPr/>
          </p:nvSpPr>
          <p:spPr>
            <a:xfrm>
              <a:off x="5779966" y="2244025"/>
              <a:ext cx="170235" cy="16997"/>
            </a:xfrm>
            <a:custGeom>
              <a:rect b="b" l="l" r="r" t="t"/>
              <a:pathLst>
                <a:path extrusionOk="0" h="509" w="5098">
                  <a:moveTo>
                    <a:pt x="0" y="1"/>
                  </a:moveTo>
                  <a:lnTo>
                    <a:pt x="0" y="508"/>
                  </a:lnTo>
                  <a:lnTo>
                    <a:pt x="5098" y="508"/>
                  </a:lnTo>
                  <a:lnTo>
                    <a:pt x="5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71"/>
          <p:cNvGrpSpPr/>
          <p:nvPr/>
        </p:nvGrpSpPr>
        <p:grpSpPr>
          <a:xfrm>
            <a:off x="7790288" y="1854528"/>
            <a:ext cx="318876" cy="365763"/>
            <a:chOff x="6090615" y="2142712"/>
            <a:chExt cx="311585" cy="354627"/>
          </a:xfrm>
        </p:grpSpPr>
        <p:sp>
          <p:nvSpPr>
            <p:cNvPr id="1360" name="Google Shape;1360;p71"/>
            <p:cNvSpPr/>
            <p:nvPr/>
          </p:nvSpPr>
          <p:spPr>
            <a:xfrm>
              <a:off x="6159537" y="2330210"/>
              <a:ext cx="97206" cy="83214"/>
            </a:xfrm>
            <a:custGeom>
              <a:rect b="b" l="l" r="r" t="t"/>
              <a:pathLst>
                <a:path extrusionOk="0" h="2492" w="2911">
                  <a:moveTo>
                    <a:pt x="1671" y="623"/>
                  </a:moveTo>
                  <a:cubicBezTo>
                    <a:pt x="1823" y="623"/>
                    <a:pt x="1978" y="679"/>
                    <a:pt x="2104" y="805"/>
                  </a:cubicBezTo>
                  <a:cubicBezTo>
                    <a:pt x="2501" y="1202"/>
                    <a:pt x="2221" y="1873"/>
                    <a:pt x="1667" y="1873"/>
                  </a:cubicBezTo>
                  <a:cubicBezTo>
                    <a:pt x="1322" y="1873"/>
                    <a:pt x="1042" y="1593"/>
                    <a:pt x="1042" y="1248"/>
                  </a:cubicBezTo>
                  <a:cubicBezTo>
                    <a:pt x="1042" y="873"/>
                    <a:pt x="1351" y="623"/>
                    <a:pt x="1671" y="623"/>
                  </a:cubicBezTo>
                  <a:close/>
                  <a:moveTo>
                    <a:pt x="1658" y="0"/>
                  </a:moveTo>
                  <a:cubicBezTo>
                    <a:pt x="1352" y="0"/>
                    <a:pt x="1041" y="114"/>
                    <a:pt x="788" y="369"/>
                  </a:cubicBezTo>
                  <a:cubicBezTo>
                    <a:pt x="1" y="1150"/>
                    <a:pt x="561" y="2491"/>
                    <a:pt x="1667" y="2491"/>
                  </a:cubicBezTo>
                  <a:cubicBezTo>
                    <a:pt x="2351" y="2491"/>
                    <a:pt x="2911" y="1931"/>
                    <a:pt x="2911" y="1248"/>
                  </a:cubicBezTo>
                  <a:cubicBezTo>
                    <a:pt x="2911" y="499"/>
                    <a:pt x="2297" y="0"/>
                    <a:pt x="1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1"/>
            <p:cNvSpPr/>
            <p:nvPr/>
          </p:nvSpPr>
          <p:spPr>
            <a:xfrm>
              <a:off x="6339756" y="2351214"/>
              <a:ext cx="62444" cy="103951"/>
            </a:xfrm>
            <a:custGeom>
              <a:rect b="b" l="l" r="r" t="t"/>
              <a:pathLst>
                <a:path extrusionOk="0" h="3113" w="1870">
                  <a:moveTo>
                    <a:pt x="1" y="0"/>
                  </a:moveTo>
                  <a:lnTo>
                    <a:pt x="1" y="2181"/>
                  </a:lnTo>
                  <a:cubicBezTo>
                    <a:pt x="1" y="2696"/>
                    <a:pt x="418" y="3112"/>
                    <a:pt x="939" y="3112"/>
                  </a:cubicBezTo>
                  <a:cubicBezTo>
                    <a:pt x="1453" y="3112"/>
                    <a:pt x="1870" y="2696"/>
                    <a:pt x="1870" y="2181"/>
                  </a:cubicBezTo>
                  <a:lnTo>
                    <a:pt x="1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1"/>
            <p:cNvSpPr/>
            <p:nvPr/>
          </p:nvSpPr>
          <p:spPr>
            <a:xfrm>
              <a:off x="6339756" y="2142712"/>
              <a:ext cx="62444" cy="103951"/>
            </a:xfrm>
            <a:custGeom>
              <a:rect b="b" l="l" r="r" t="t"/>
              <a:pathLst>
                <a:path extrusionOk="0" h="3113" w="1870">
                  <a:moveTo>
                    <a:pt x="939" y="1"/>
                  </a:moveTo>
                  <a:cubicBezTo>
                    <a:pt x="418" y="1"/>
                    <a:pt x="1" y="417"/>
                    <a:pt x="1" y="938"/>
                  </a:cubicBezTo>
                  <a:lnTo>
                    <a:pt x="1" y="3113"/>
                  </a:lnTo>
                  <a:lnTo>
                    <a:pt x="1870" y="3113"/>
                  </a:lnTo>
                  <a:lnTo>
                    <a:pt x="1870" y="938"/>
                  </a:lnTo>
                  <a:cubicBezTo>
                    <a:pt x="1870" y="417"/>
                    <a:pt x="1453" y="1"/>
                    <a:pt x="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1"/>
            <p:cNvSpPr/>
            <p:nvPr/>
          </p:nvSpPr>
          <p:spPr>
            <a:xfrm>
              <a:off x="6173662" y="2417966"/>
              <a:ext cx="83081" cy="79374"/>
            </a:xfrm>
            <a:custGeom>
              <a:rect b="b" l="l" r="r" t="t"/>
              <a:pathLst>
                <a:path extrusionOk="0" h="2377" w="2488">
                  <a:moveTo>
                    <a:pt x="1" y="0"/>
                  </a:moveTo>
                  <a:lnTo>
                    <a:pt x="1" y="2376"/>
                  </a:lnTo>
                  <a:lnTo>
                    <a:pt x="1244" y="1693"/>
                  </a:lnTo>
                  <a:lnTo>
                    <a:pt x="2488" y="2376"/>
                  </a:lnTo>
                  <a:lnTo>
                    <a:pt x="2488" y="0"/>
                  </a:lnTo>
                  <a:cubicBezTo>
                    <a:pt x="2136" y="326"/>
                    <a:pt x="1690" y="488"/>
                    <a:pt x="1244" y="488"/>
                  </a:cubicBezTo>
                  <a:cubicBezTo>
                    <a:pt x="798" y="488"/>
                    <a:pt x="352" y="32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1"/>
            <p:cNvSpPr/>
            <p:nvPr/>
          </p:nvSpPr>
          <p:spPr>
            <a:xfrm>
              <a:off x="6090615" y="2142712"/>
              <a:ext cx="239190" cy="312220"/>
            </a:xfrm>
            <a:custGeom>
              <a:rect b="b" l="l" r="r" t="t"/>
              <a:pathLst>
                <a:path extrusionOk="0" h="9350" w="7163">
                  <a:moveTo>
                    <a:pt x="2488" y="1244"/>
                  </a:moveTo>
                  <a:lnTo>
                    <a:pt x="2488" y="1863"/>
                  </a:lnTo>
                  <a:lnTo>
                    <a:pt x="1244" y="1863"/>
                  </a:lnTo>
                  <a:lnTo>
                    <a:pt x="1244" y="1244"/>
                  </a:lnTo>
                  <a:close/>
                  <a:moveTo>
                    <a:pt x="4350" y="1244"/>
                  </a:moveTo>
                  <a:lnTo>
                    <a:pt x="4350" y="1863"/>
                  </a:lnTo>
                  <a:lnTo>
                    <a:pt x="3106" y="1863"/>
                  </a:lnTo>
                  <a:lnTo>
                    <a:pt x="3106" y="1244"/>
                  </a:lnTo>
                  <a:close/>
                  <a:moveTo>
                    <a:pt x="6218" y="1244"/>
                  </a:moveTo>
                  <a:lnTo>
                    <a:pt x="6218" y="1863"/>
                  </a:lnTo>
                  <a:lnTo>
                    <a:pt x="4975" y="1863"/>
                  </a:lnTo>
                  <a:lnTo>
                    <a:pt x="4975" y="1244"/>
                  </a:lnTo>
                  <a:close/>
                  <a:moveTo>
                    <a:pt x="6218" y="2488"/>
                  </a:moveTo>
                  <a:lnTo>
                    <a:pt x="6218" y="3106"/>
                  </a:lnTo>
                  <a:lnTo>
                    <a:pt x="1244" y="3106"/>
                  </a:lnTo>
                  <a:lnTo>
                    <a:pt x="1244" y="2488"/>
                  </a:lnTo>
                  <a:close/>
                  <a:moveTo>
                    <a:pt x="5600" y="3731"/>
                  </a:moveTo>
                  <a:lnTo>
                    <a:pt x="5600" y="4356"/>
                  </a:lnTo>
                  <a:lnTo>
                    <a:pt x="1863" y="4356"/>
                  </a:lnTo>
                  <a:lnTo>
                    <a:pt x="1863" y="3731"/>
                  </a:lnTo>
                  <a:close/>
                  <a:moveTo>
                    <a:pt x="1244" y="1"/>
                  </a:moveTo>
                  <a:cubicBezTo>
                    <a:pt x="554" y="1"/>
                    <a:pt x="1" y="554"/>
                    <a:pt x="1" y="1244"/>
                  </a:cubicBezTo>
                  <a:lnTo>
                    <a:pt x="1" y="8106"/>
                  </a:lnTo>
                  <a:cubicBezTo>
                    <a:pt x="1" y="8796"/>
                    <a:pt x="554" y="9350"/>
                    <a:pt x="1244" y="9350"/>
                  </a:cubicBezTo>
                  <a:lnTo>
                    <a:pt x="1863" y="9350"/>
                  </a:lnTo>
                  <a:lnTo>
                    <a:pt x="1863" y="6863"/>
                  </a:lnTo>
                  <a:cubicBezTo>
                    <a:pt x="1882" y="5847"/>
                    <a:pt x="2716" y="5033"/>
                    <a:pt x="3731" y="5033"/>
                  </a:cubicBezTo>
                  <a:cubicBezTo>
                    <a:pt x="4747" y="5033"/>
                    <a:pt x="5574" y="5847"/>
                    <a:pt x="5600" y="6863"/>
                  </a:cubicBezTo>
                  <a:lnTo>
                    <a:pt x="5600" y="9350"/>
                  </a:lnTo>
                  <a:lnTo>
                    <a:pt x="7163" y="9350"/>
                  </a:lnTo>
                  <a:cubicBezTo>
                    <a:pt x="6954" y="9083"/>
                    <a:pt x="6843" y="8757"/>
                    <a:pt x="6843" y="8419"/>
                  </a:cubicBezTo>
                  <a:lnTo>
                    <a:pt x="6843" y="938"/>
                  </a:lnTo>
                  <a:cubicBezTo>
                    <a:pt x="6843" y="593"/>
                    <a:pt x="6954" y="268"/>
                    <a:pt x="7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71"/>
          <p:cNvGrpSpPr/>
          <p:nvPr/>
        </p:nvGrpSpPr>
        <p:grpSpPr>
          <a:xfrm>
            <a:off x="1011280" y="2484128"/>
            <a:ext cx="365755" cy="365755"/>
            <a:chOff x="2445400" y="2562521"/>
            <a:chExt cx="341572" cy="341571"/>
          </a:xfrm>
        </p:grpSpPr>
        <p:sp>
          <p:nvSpPr>
            <p:cNvPr id="1366" name="Google Shape;1366;p71"/>
            <p:cNvSpPr/>
            <p:nvPr/>
          </p:nvSpPr>
          <p:spPr>
            <a:xfrm>
              <a:off x="2525408" y="2762976"/>
              <a:ext cx="61142" cy="61108"/>
            </a:xfrm>
            <a:custGeom>
              <a:rect b="b" l="l" r="r" t="t"/>
              <a:pathLst>
                <a:path extrusionOk="0" h="1830" w="1831">
                  <a:moveTo>
                    <a:pt x="1" y="0"/>
                  </a:moveTo>
                  <a:lnTo>
                    <a:pt x="1" y="1830"/>
                  </a:lnTo>
                  <a:lnTo>
                    <a:pt x="1830" y="18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1"/>
            <p:cNvSpPr/>
            <p:nvPr/>
          </p:nvSpPr>
          <p:spPr>
            <a:xfrm>
              <a:off x="2445400" y="2562521"/>
              <a:ext cx="341572" cy="81344"/>
            </a:xfrm>
            <a:custGeom>
              <a:rect b="b" l="l" r="r" t="t"/>
              <a:pathLst>
                <a:path extrusionOk="0" h="2436" w="10229">
                  <a:moveTo>
                    <a:pt x="7208" y="1218"/>
                  </a:moveTo>
                  <a:lnTo>
                    <a:pt x="7208" y="1817"/>
                  </a:lnTo>
                  <a:lnTo>
                    <a:pt x="2996" y="1817"/>
                  </a:lnTo>
                  <a:lnTo>
                    <a:pt x="2996" y="1218"/>
                  </a:lnTo>
                  <a:close/>
                  <a:moveTo>
                    <a:pt x="1" y="1"/>
                  </a:moveTo>
                  <a:lnTo>
                    <a:pt x="1" y="2436"/>
                  </a:lnTo>
                  <a:lnTo>
                    <a:pt x="10229" y="2436"/>
                  </a:lnTo>
                  <a:lnTo>
                    <a:pt x="10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1"/>
            <p:cNvSpPr/>
            <p:nvPr/>
          </p:nvSpPr>
          <p:spPr>
            <a:xfrm>
              <a:off x="2539533" y="2663834"/>
              <a:ext cx="166562" cy="166128"/>
            </a:xfrm>
            <a:custGeom>
              <a:rect b="b" l="l" r="r" t="t"/>
              <a:pathLst>
                <a:path extrusionOk="0" h="4975" w="4988">
                  <a:moveTo>
                    <a:pt x="1" y="1"/>
                  </a:moveTo>
                  <a:lnTo>
                    <a:pt x="4988" y="4975"/>
                  </a:lnTo>
                  <a:lnTo>
                    <a:pt x="4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1"/>
            <p:cNvSpPr/>
            <p:nvPr/>
          </p:nvSpPr>
          <p:spPr>
            <a:xfrm>
              <a:off x="2726297" y="2663834"/>
              <a:ext cx="60674" cy="240259"/>
            </a:xfrm>
            <a:custGeom>
              <a:rect b="b" l="l" r="r" t="t"/>
              <a:pathLst>
                <a:path extrusionOk="0" h="7195" w="1817">
                  <a:moveTo>
                    <a:pt x="0" y="1"/>
                  </a:moveTo>
                  <a:lnTo>
                    <a:pt x="0" y="7195"/>
                  </a:lnTo>
                  <a:lnTo>
                    <a:pt x="1817" y="7195"/>
                  </a:lnTo>
                  <a:lnTo>
                    <a:pt x="1817" y="5997"/>
                  </a:lnTo>
                  <a:lnTo>
                    <a:pt x="593" y="5997"/>
                  </a:lnTo>
                  <a:lnTo>
                    <a:pt x="593" y="5398"/>
                  </a:lnTo>
                  <a:lnTo>
                    <a:pt x="1817" y="5398"/>
                  </a:lnTo>
                  <a:lnTo>
                    <a:pt x="1817" y="4799"/>
                  </a:lnTo>
                  <a:lnTo>
                    <a:pt x="593" y="4799"/>
                  </a:lnTo>
                  <a:lnTo>
                    <a:pt x="593" y="4200"/>
                  </a:lnTo>
                  <a:lnTo>
                    <a:pt x="1817" y="4200"/>
                  </a:lnTo>
                  <a:lnTo>
                    <a:pt x="1817" y="3601"/>
                  </a:lnTo>
                  <a:lnTo>
                    <a:pt x="593" y="3601"/>
                  </a:lnTo>
                  <a:lnTo>
                    <a:pt x="593" y="2995"/>
                  </a:lnTo>
                  <a:lnTo>
                    <a:pt x="1817" y="2995"/>
                  </a:lnTo>
                  <a:lnTo>
                    <a:pt x="1817" y="2396"/>
                  </a:lnTo>
                  <a:lnTo>
                    <a:pt x="593" y="2396"/>
                  </a:lnTo>
                  <a:lnTo>
                    <a:pt x="593" y="1804"/>
                  </a:lnTo>
                  <a:lnTo>
                    <a:pt x="1817" y="1804"/>
                  </a:lnTo>
                  <a:lnTo>
                    <a:pt x="1817" y="1199"/>
                  </a:lnTo>
                  <a:lnTo>
                    <a:pt x="593" y="1199"/>
                  </a:lnTo>
                  <a:lnTo>
                    <a:pt x="593" y="600"/>
                  </a:lnTo>
                  <a:lnTo>
                    <a:pt x="1817" y="600"/>
                  </a:lnTo>
                  <a:lnTo>
                    <a:pt x="18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1"/>
            <p:cNvSpPr/>
            <p:nvPr/>
          </p:nvSpPr>
          <p:spPr>
            <a:xfrm>
              <a:off x="2445400" y="2663834"/>
              <a:ext cx="260695" cy="240259"/>
            </a:xfrm>
            <a:custGeom>
              <a:rect b="b" l="l" r="r" t="t"/>
              <a:pathLst>
                <a:path extrusionOk="0" h="7195" w="7807">
                  <a:moveTo>
                    <a:pt x="1798" y="1518"/>
                  </a:moveTo>
                  <a:lnTo>
                    <a:pt x="5671" y="5391"/>
                  </a:lnTo>
                  <a:lnTo>
                    <a:pt x="1798" y="5391"/>
                  </a:lnTo>
                  <a:lnTo>
                    <a:pt x="1798" y="1518"/>
                  </a:lnTo>
                  <a:close/>
                  <a:moveTo>
                    <a:pt x="1" y="1"/>
                  </a:moveTo>
                  <a:lnTo>
                    <a:pt x="1" y="1199"/>
                  </a:lnTo>
                  <a:lnTo>
                    <a:pt x="1199" y="1199"/>
                  </a:lnTo>
                  <a:lnTo>
                    <a:pt x="1199" y="1797"/>
                  </a:lnTo>
                  <a:lnTo>
                    <a:pt x="1" y="1797"/>
                  </a:lnTo>
                  <a:lnTo>
                    <a:pt x="1" y="2396"/>
                  </a:lnTo>
                  <a:lnTo>
                    <a:pt x="1199" y="2396"/>
                  </a:lnTo>
                  <a:lnTo>
                    <a:pt x="1199" y="2995"/>
                  </a:lnTo>
                  <a:lnTo>
                    <a:pt x="1" y="2995"/>
                  </a:lnTo>
                  <a:lnTo>
                    <a:pt x="1" y="3594"/>
                  </a:lnTo>
                  <a:lnTo>
                    <a:pt x="1199" y="3594"/>
                  </a:lnTo>
                  <a:lnTo>
                    <a:pt x="1199" y="4193"/>
                  </a:lnTo>
                  <a:lnTo>
                    <a:pt x="1" y="4193"/>
                  </a:lnTo>
                  <a:lnTo>
                    <a:pt x="1" y="4792"/>
                  </a:lnTo>
                  <a:lnTo>
                    <a:pt x="1199" y="4792"/>
                  </a:lnTo>
                  <a:lnTo>
                    <a:pt x="1199" y="5391"/>
                  </a:lnTo>
                  <a:lnTo>
                    <a:pt x="1" y="5391"/>
                  </a:lnTo>
                  <a:lnTo>
                    <a:pt x="1" y="7195"/>
                  </a:lnTo>
                  <a:lnTo>
                    <a:pt x="1798" y="7195"/>
                  </a:lnTo>
                  <a:lnTo>
                    <a:pt x="1798" y="5997"/>
                  </a:lnTo>
                  <a:lnTo>
                    <a:pt x="2397" y="5997"/>
                  </a:lnTo>
                  <a:lnTo>
                    <a:pt x="2397" y="7195"/>
                  </a:lnTo>
                  <a:lnTo>
                    <a:pt x="2996" y="7195"/>
                  </a:lnTo>
                  <a:lnTo>
                    <a:pt x="2996" y="5997"/>
                  </a:lnTo>
                  <a:lnTo>
                    <a:pt x="3595" y="5997"/>
                  </a:lnTo>
                  <a:lnTo>
                    <a:pt x="3595" y="7195"/>
                  </a:lnTo>
                  <a:lnTo>
                    <a:pt x="4194" y="7195"/>
                  </a:lnTo>
                  <a:lnTo>
                    <a:pt x="4194" y="5997"/>
                  </a:lnTo>
                  <a:lnTo>
                    <a:pt x="4793" y="5997"/>
                  </a:lnTo>
                  <a:lnTo>
                    <a:pt x="4793" y="7195"/>
                  </a:lnTo>
                  <a:lnTo>
                    <a:pt x="5391" y="7195"/>
                  </a:lnTo>
                  <a:lnTo>
                    <a:pt x="5391" y="5997"/>
                  </a:lnTo>
                  <a:lnTo>
                    <a:pt x="5990" y="5997"/>
                  </a:lnTo>
                  <a:lnTo>
                    <a:pt x="5990" y="7195"/>
                  </a:lnTo>
                  <a:lnTo>
                    <a:pt x="7807" y="7195"/>
                  </a:lnTo>
                  <a:lnTo>
                    <a:pt x="7807" y="5821"/>
                  </a:lnTo>
                  <a:lnTo>
                    <a:pt x="19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71"/>
          <p:cNvGrpSpPr/>
          <p:nvPr/>
        </p:nvGrpSpPr>
        <p:grpSpPr>
          <a:xfrm>
            <a:off x="1761903" y="2484123"/>
            <a:ext cx="365745" cy="365765"/>
            <a:chOff x="2916099" y="2631877"/>
            <a:chExt cx="297427" cy="297660"/>
          </a:xfrm>
        </p:grpSpPr>
        <p:sp>
          <p:nvSpPr>
            <p:cNvPr id="1372" name="Google Shape;1372;p71"/>
            <p:cNvSpPr/>
            <p:nvPr/>
          </p:nvSpPr>
          <p:spPr>
            <a:xfrm>
              <a:off x="3003688" y="2806686"/>
              <a:ext cx="17665" cy="34795"/>
            </a:xfrm>
            <a:custGeom>
              <a:rect b="b" l="l" r="r" t="t"/>
              <a:pathLst>
                <a:path extrusionOk="0" h="1042" w="529">
                  <a:moveTo>
                    <a:pt x="1" y="0"/>
                  </a:moveTo>
                  <a:lnTo>
                    <a:pt x="1" y="1042"/>
                  </a:lnTo>
                  <a:lnTo>
                    <a:pt x="528" y="1042"/>
                  </a:lnTo>
                  <a:lnTo>
                    <a:pt x="5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1"/>
            <p:cNvSpPr/>
            <p:nvPr/>
          </p:nvSpPr>
          <p:spPr>
            <a:xfrm>
              <a:off x="2950861" y="2684938"/>
              <a:ext cx="105253" cy="209605"/>
            </a:xfrm>
            <a:custGeom>
              <a:rect b="b" l="l" r="r" t="t"/>
              <a:pathLst>
                <a:path extrusionOk="0" h="6277" w="3152">
                  <a:moveTo>
                    <a:pt x="2631" y="1035"/>
                  </a:moveTo>
                  <a:lnTo>
                    <a:pt x="2631" y="1556"/>
                  </a:lnTo>
                  <a:lnTo>
                    <a:pt x="1069" y="1556"/>
                  </a:lnTo>
                  <a:lnTo>
                    <a:pt x="1069" y="1035"/>
                  </a:lnTo>
                  <a:close/>
                  <a:moveTo>
                    <a:pt x="2631" y="2083"/>
                  </a:moveTo>
                  <a:lnTo>
                    <a:pt x="2631" y="2604"/>
                  </a:lnTo>
                  <a:lnTo>
                    <a:pt x="1069" y="2604"/>
                  </a:lnTo>
                  <a:lnTo>
                    <a:pt x="1069" y="2083"/>
                  </a:lnTo>
                  <a:close/>
                  <a:moveTo>
                    <a:pt x="2631" y="3125"/>
                  </a:moveTo>
                  <a:lnTo>
                    <a:pt x="2631" y="5215"/>
                  </a:lnTo>
                  <a:lnTo>
                    <a:pt x="1069" y="5215"/>
                  </a:lnTo>
                  <a:lnTo>
                    <a:pt x="1069" y="3125"/>
                  </a:lnTo>
                  <a:close/>
                  <a:moveTo>
                    <a:pt x="1" y="0"/>
                  </a:moveTo>
                  <a:lnTo>
                    <a:pt x="1" y="6276"/>
                  </a:lnTo>
                  <a:lnTo>
                    <a:pt x="3152" y="6276"/>
                  </a:lnTo>
                  <a:lnTo>
                    <a:pt x="3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1"/>
            <p:cNvSpPr/>
            <p:nvPr/>
          </p:nvSpPr>
          <p:spPr>
            <a:xfrm>
              <a:off x="2916099" y="2702101"/>
              <a:ext cx="140015" cy="227436"/>
            </a:xfrm>
            <a:custGeom>
              <a:rect b="b" l="l" r="r" t="t"/>
              <a:pathLst>
                <a:path extrusionOk="0" h="6811" w="4193">
                  <a:moveTo>
                    <a:pt x="0" y="0"/>
                  </a:moveTo>
                  <a:lnTo>
                    <a:pt x="0" y="6810"/>
                  </a:lnTo>
                  <a:lnTo>
                    <a:pt x="4193" y="6810"/>
                  </a:lnTo>
                  <a:lnTo>
                    <a:pt x="4193" y="6283"/>
                  </a:lnTo>
                  <a:lnTo>
                    <a:pt x="521" y="6283"/>
                  </a:lnTo>
                  <a:lnTo>
                    <a:pt x="5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1"/>
            <p:cNvSpPr/>
            <p:nvPr/>
          </p:nvSpPr>
          <p:spPr>
            <a:xfrm>
              <a:off x="3073478" y="2702101"/>
              <a:ext cx="140048" cy="227436"/>
            </a:xfrm>
            <a:custGeom>
              <a:rect b="b" l="l" r="r" t="t"/>
              <a:pathLst>
                <a:path extrusionOk="0" h="6811" w="4194">
                  <a:moveTo>
                    <a:pt x="3673" y="0"/>
                  </a:moveTo>
                  <a:lnTo>
                    <a:pt x="3673" y="6283"/>
                  </a:lnTo>
                  <a:lnTo>
                    <a:pt x="1" y="6283"/>
                  </a:lnTo>
                  <a:lnTo>
                    <a:pt x="1" y="6810"/>
                  </a:lnTo>
                  <a:lnTo>
                    <a:pt x="4194" y="6810"/>
                  </a:lnTo>
                  <a:lnTo>
                    <a:pt x="4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1"/>
            <p:cNvSpPr/>
            <p:nvPr/>
          </p:nvSpPr>
          <p:spPr>
            <a:xfrm>
              <a:off x="3073478" y="2684938"/>
              <a:ext cx="105253" cy="209605"/>
            </a:xfrm>
            <a:custGeom>
              <a:rect b="b" l="l" r="r" t="t"/>
              <a:pathLst>
                <a:path extrusionOk="0" h="6277" w="3152">
                  <a:moveTo>
                    <a:pt x="2612" y="0"/>
                  </a:moveTo>
                  <a:lnTo>
                    <a:pt x="2612" y="3353"/>
                  </a:lnTo>
                  <a:lnTo>
                    <a:pt x="2091" y="4186"/>
                  </a:lnTo>
                  <a:lnTo>
                    <a:pt x="2091" y="5215"/>
                  </a:lnTo>
                  <a:lnTo>
                    <a:pt x="522" y="5215"/>
                  </a:lnTo>
                  <a:lnTo>
                    <a:pt x="522" y="4186"/>
                  </a:lnTo>
                  <a:lnTo>
                    <a:pt x="1" y="3347"/>
                  </a:lnTo>
                  <a:lnTo>
                    <a:pt x="1" y="6276"/>
                  </a:lnTo>
                  <a:lnTo>
                    <a:pt x="3152" y="6276"/>
                  </a:lnTo>
                  <a:lnTo>
                    <a:pt x="31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1"/>
            <p:cNvSpPr/>
            <p:nvPr/>
          </p:nvSpPr>
          <p:spPr>
            <a:xfrm>
              <a:off x="3090875" y="2631877"/>
              <a:ext cx="52426" cy="87655"/>
            </a:xfrm>
            <a:custGeom>
              <a:rect b="b" l="l" r="r" t="t"/>
              <a:pathLst>
                <a:path extrusionOk="0" h="2625" w="1570">
                  <a:moveTo>
                    <a:pt x="788" y="1"/>
                  </a:moveTo>
                  <a:cubicBezTo>
                    <a:pt x="352" y="1"/>
                    <a:pt x="1" y="352"/>
                    <a:pt x="1" y="782"/>
                  </a:cubicBezTo>
                  <a:lnTo>
                    <a:pt x="1" y="2624"/>
                  </a:lnTo>
                  <a:lnTo>
                    <a:pt x="1570" y="2624"/>
                  </a:lnTo>
                  <a:lnTo>
                    <a:pt x="1570" y="782"/>
                  </a:lnTo>
                  <a:cubicBezTo>
                    <a:pt x="1570" y="352"/>
                    <a:pt x="1218" y="1"/>
                    <a:pt x="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1"/>
            <p:cNvSpPr/>
            <p:nvPr/>
          </p:nvSpPr>
          <p:spPr>
            <a:xfrm>
              <a:off x="3090875" y="2736896"/>
              <a:ext cx="52426" cy="104585"/>
            </a:xfrm>
            <a:custGeom>
              <a:rect b="b" l="l" r="r" t="t"/>
              <a:pathLst>
                <a:path extrusionOk="0" h="3132" w="1570">
                  <a:moveTo>
                    <a:pt x="1" y="0"/>
                  </a:moveTo>
                  <a:lnTo>
                    <a:pt x="1" y="1641"/>
                  </a:lnTo>
                  <a:lnTo>
                    <a:pt x="528" y="2481"/>
                  </a:lnTo>
                  <a:lnTo>
                    <a:pt x="528" y="3132"/>
                  </a:lnTo>
                  <a:lnTo>
                    <a:pt x="1049" y="3132"/>
                  </a:lnTo>
                  <a:lnTo>
                    <a:pt x="1049" y="2481"/>
                  </a:lnTo>
                  <a:lnTo>
                    <a:pt x="1570" y="1641"/>
                  </a:lnTo>
                  <a:lnTo>
                    <a:pt x="15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9" name="Google Shape;1379;p71"/>
          <p:cNvGrpSpPr/>
          <p:nvPr/>
        </p:nvGrpSpPr>
        <p:grpSpPr>
          <a:xfrm>
            <a:off x="2512514" y="2505225"/>
            <a:ext cx="365751" cy="323562"/>
            <a:chOff x="3438290" y="2668609"/>
            <a:chExt cx="237454" cy="208736"/>
          </a:xfrm>
        </p:grpSpPr>
        <p:sp>
          <p:nvSpPr>
            <p:cNvPr id="1380" name="Google Shape;1380;p71"/>
            <p:cNvSpPr/>
            <p:nvPr/>
          </p:nvSpPr>
          <p:spPr>
            <a:xfrm>
              <a:off x="3592229" y="2710149"/>
              <a:ext cx="69590" cy="13925"/>
            </a:xfrm>
            <a:custGeom>
              <a:rect b="b" l="l" r="r" t="t"/>
              <a:pathLst>
                <a:path extrusionOk="0" h="417" w="2084">
                  <a:moveTo>
                    <a:pt x="0" y="0"/>
                  </a:moveTo>
                  <a:lnTo>
                    <a:pt x="0" y="417"/>
                  </a:lnTo>
                  <a:lnTo>
                    <a:pt x="2083" y="417"/>
                  </a:lnTo>
                  <a:lnTo>
                    <a:pt x="20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1"/>
            <p:cNvSpPr/>
            <p:nvPr/>
          </p:nvSpPr>
          <p:spPr>
            <a:xfrm>
              <a:off x="3606120" y="2668609"/>
              <a:ext cx="69623" cy="27649"/>
            </a:xfrm>
            <a:custGeom>
              <a:rect b="b" l="l" r="r" t="t"/>
              <a:pathLst>
                <a:path extrusionOk="0" h="828" w="2085">
                  <a:moveTo>
                    <a:pt x="1" y="1"/>
                  </a:moveTo>
                  <a:lnTo>
                    <a:pt x="1" y="828"/>
                  </a:lnTo>
                  <a:lnTo>
                    <a:pt x="2084" y="828"/>
                  </a:lnTo>
                  <a:lnTo>
                    <a:pt x="20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1"/>
            <p:cNvSpPr/>
            <p:nvPr/>
          </p:nvSpPr>
          <p:spPr>
            <a:xfrm>
              <a:off x="3606120" y="2738198"/>
              <a:ext cx="69623" cy="13925"/>
            </a:xfrm>
            <a:custGeom>
              <a:rect b="b" l="l" r="r" t="t"/>
              <a:pathLst>
                <a:path extrusionOk="0" h="417" w="2085">
                  <a:moveTo>
                    <a:pt x="1" y="0"/>
                  </a:moveTo>
                  <a:lnTo>
                    <a:pt x="1" y="417"/>
                  </a:lnTo>
                  <a:lnTo>
                    <a:pt x="2084" y="417"/>
                  </a:lnTo>
                  <a:lnTo>
                    <a:pt x="20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1"/>
            <p:cNvSpPr/>
            <p:nvPr/>
          </p:nvSpPr>
          <p:spPr>
            <a:xfrm>
              <a:off x="3438290" y="2765814"/>
              <a:ext cx="237454" cy="27849"/>
            </a:xfrm>
            <a:custGeom>
              <a:rect b="b" l="l" r="r" t="t"/>
              <a:pathLst>
                <a:path extrusionOk="0" h="834" w="7111">
                  <a:moveTo>
                    <a:pt x="1" y="0"/>
                  </a:moveTo>
                  <a:lnTo>
                    <a:pt x="1" y="833"/>
                  </a:lnTo>
                  <a:lnTo>
                    <a:pt x="7110" y="833"/>
                  </a:lnTo>
                  <a:lnTo>
                    <a:pt x="7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1"/>
            <p:cNvSpPr/>
            <p:nvPr/>
          </p:nvSpPr>
          <p:spPr>
            <a:xfrm>
              <a:off x="3493721" y="2668609"/>
              <a:ext cx="84617" cy="83314"/>
            </a:xfrm>
            <a:custGeom>
              <a:rect b="b" l="l" r="r" t="t"/>
              <a:pathLst>
                <a:path extrusionOk="0" h="2495" w="2534">
                  <a:moveTo>
                    <a:pt x="1" y="1"/>
                  </a:moveTo>
                  <a:lnTo>
                    <a:pt x="1" y="2494"/>
                  </a:lnTo>
                  <a:lnTo>
                    <a:pt x="2533" y="2494"/>
                  </a:lnTo>
                  <a:lnTo>
                    <a:pt x="2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1"/>
            <p:cNvSpPr/>
            <p:nvPr/>
          </p:nvSpPr>
          <p:spPr>
            <a:xfrm>
              <a:off x="3438290" y="2682533"/>
              <a:ext cx="41774" cy="69590"/>
            </a:xfrm>
            <a:custGeom>
              <a:rect b="b" l="l" r="r" t="t"/>
              <a:pathLst>
                <a:path extrusionOk="0" h="2084" w="1251">
                  <a:moveTo>
                    <a:pt x="417" y="0"/>
                  </a:moveTo>
                  <a:lnTo>
                    <a:pt x="417" y="834"/>
                  </a:lnTo>
                  <a:lnTo>
                    <a:pt x="1" y="834"/>
                  </a:lnTo>
                  <a:lnTo>
                    <a:pt x="1" y="2084"/>
                  </a:lnTo>
                  <a:lnTo>
                    <a:pt x="1251" y="2084"/>
                  </a:lnTo>
                  <a:lnTo>
                    <a:pt x="1251" y="834"/>
                  </a:lnTo>
                  <a:lnTo>
                    <a:pt x="834" y="834"/>
                  </a:lnTo>
                  <a:lnTo>
                    <a:pt x="8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1"/>
            <p:cNvSpPr/>
            <p:nvPr/>
          </p:nvSpPr>
          <p:spPr>
            <a:xfrm>
              <a:off x="3452214" y="2807755"/>
              <a:ext cx="209605" cy="69590"/>
            </a:xfrm>
            <a:custGeom>
              <a:rect b="b" l="l" r="r" t="t"/>
              <a:pathLst>
                <a:path extrusionOk="0" h="2084" w="6277">
                  <a:moveTo>
                    <a:pt x="0" y="1"/>
                  </a:moveTo>
                  <a:lnTo>
                    <a:pt x="0" y="2084"/>
                  </a:lnTo>
                  <a:lnTo>
                    <a:pt x="410" y="2084"/>
                  </a:lnTo>
                  <a:lnTo>
                    <a:pt x="410" y="1667"/>
                  </a:lnTo>
                  <a:lnTo>
                    <a:pt x="1244" y="1667"/>
                  </a:lnTo>
                  <a:lnTo>
                    <a:pt x="1244" y="2084"/>
                  </a:lnTo>
                  <a:lnTo>
                    <a:pt x="1660" y="2084"/>
                  </a:lnTo>
                  <a:lnTo>
                    <a:pt x="1660" y="1667"/>
                  </a:lnTo>
                  <a:lnTo>
                    <a:pt x="3360" y="1667"/>
                  </a:lnTo>
                  <a:lnTo>
                    <a:pt x="3360" y="2084"/>
                  </a:lnTo>
                  <a:lnTo>
                    <a:pt x="3776" y="2084"/>
                  </a:lnTo>
                  <a:lnTo>
                    <a:pt x="3776" y="1667"/>
                  </a:lnTo>
                  <a:lnTo>
                    <a:pt x="5860" y="1667"/>
                  </a:lnTo>
                  <a:lnTo>
                    <a:pt x="5860" y="2084"/>
                  </a:lnTo>
                  <a:lnTo>
                    <a:pt x="6276" y="2084"/>
                  </a:lnTo>
                  <a:lnTo>
                    <a:pt x="62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71"/>
          <p:cNvGrpSpPr/>
          <p:nvPr/>
        </p:nvGrpSpPr>
        <p:grpSpPr>
          <a:xfrm>
            <a:off x="3290834" y="2484124"/>
            <a:ext cx="310351" cy="365764"/>
            <a:chOff x="3791782" y="2701233"/>
            <a:chExt cx="255286" cy="298729"/>
          </a:xfrm>
        </p:grpSpPr>
        <p:sp>
          <p:nvSpPr>
            <p:cNvPr id="1388" name="Google Shape;1388;p71"/>
            <p:cNvSpPr/>
            <p:nvPr/>
          </p:nvSpPr>
          <p:spPr>
            <a:xfrm>
              <a:off x="3874194" y="2701233"/>
              <a:ext cx="167864" cy="52860"/>
            </a:xfrm>
            <a:custGeom>
              <a:rect b="b" l="l" r="r" t="t"/>
              <a:pathLst>
                <a:path extrusionOk="0" h="1583" w="5027">
                  <a:moveTo>
                    <a:pt x="0" y="0"/>
                  </a:moveTo>
                  <a:lnTo>
                    <a:pt x="788" y="1582"/>
                  </a:lnTo>
                  <a:lnTo>
                    <a:pt x="4239" y="1582"/>
                  </a:lnTo>
                  <a:lnTo>
                    <a:pt x="50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1"/>
            <p:cNvSpPr/>
            <p:nvPr/>
          </p:nvSpPr>
          <p:spPr>
            <a:xfrm>
              <a:off x="3844842" y="2928936"/>
              <a:ext cx="20236" cy="17564"/>
            </a:xfrm>
            <a:custGeom>
              <a:rect b="b" l="l" r="r" t="t"/>
              <a:pathLst>
                <a:path extrusionOk="0" h="526" w="606">
                  <a:moveTo>
                    <a:pt x="264" y="1"/>
                  </a:moveTo>
                  <a:cubicBezTo>
                    <a:pt x="130" y="1"/>
                    <a:pt x="0" y="106"/>
                    <a:pt x="0" y="265"/>
                  </a:cubicBezTo>
                  <a:cubicBezTo>
                    <a:pt x="0" y="408"/>
                    <a:pt x="118" y="525"/>
                    <a:pt x="261" y="525"/>
                  </a:cubicBezTo>
                  <a:cubicBezTo>
                    <a:pt x="495" y="525"/>
                    <a:pt x="606" y="239"/>
                    <a:pt x="443" y="76"/>
                  </a:cubicBezTo>
                  <a:cubicBezTo>
                    <a:pt x="391" y="24"/>
                    <a:pt x="327"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1"/>
            <p:cNvSpPr/>
            <p:nvPr/>
          </p:nvSpPr>
          <p:spPr>
            <a:xfrm>
              <a:off x="3791782" y="2701233"/>
              <a:ext cx="255286" cy="298729"/>
            </a:xfrm>
            <a:custGeom>
              <a:rect b="b" l="l" r="r" t="t"/>
              <a:pathLst>
                <a:path extrusionOk="0" h="8946" w="7645">
                  <a:moveTo>
                    <a:pt x="1850" y="6296"/>
                  </a:moveTo>
                  <a:cubicBezTo>
                    <a:pt x="2546" y="6296"/>
                    <a:pt x="2898" y="7142"/>
                    <a:pt x="2403" y="7637"/>
                  </a:cubicBezTo>
                  <a:cubicBezTo>
                    <a:pt x="2243" y="7797"/>
                    <a:pt x="2047" y="7869"/>
                    <a:pt x="1854" y="7869"/>
                  </a:cubicBezTo>
                  <a:cubicBezTo>
                    <a:pt x="1450" y="7869"/>
                    <a:pt x="1062" y="7555"/>
                    <a:pt x="1062" y="7084"/>
                  </a:cubicBezTo>
                  <a:cubicBezTo>
                    <a:pt x="1069" y="6648"/>
                    <a:pt x="1414" y="6296"/>
                    <a:pt x="1850" y="6296"/>
                  </a:cubicBezTo>
                  <a:close/>
                  <a:moveTo>
                    <a:pt x="20" y="0"/>
                  </a:moveTo>
                  <a:lnTo>
                    <a:pt x="20" y="7077"/>
                  </a:lnTo>
                  <a:cubicBezTo>
                    <a:pt x="1" y="8100"/>
                    <a:pt x="821" y="8946"/>
                    <a:pt x="1850" y="8946"/>
                  </a:cubicBezTo>
                  <a:cubicBezTo>
                    <a:pt x="2872" y="8946"/>
                    <a:pt x="3699" y="8100"/>
                    <a:pt x="3673" y="7077"/>
                  </a:cubicBezTo>
                  <a:lnTo>
                    <a:pt x="3673" y="5222"/>
                  </a:lnTo>
                  <a:cubicBezTo>
                    <a:pt x="4031" y="5590"/>
                    <a:pt x="4506" y="5774"/>
                    <a:pt x="4981" y="5774"/>
                  </a:cubicBezTo>
                  <a:cubicBezTo>
                    <a:pt x="5455" y="5774"/>
                    <a:pt x="5929" y="5590"/>
                    <a:pt x="6284" y="5222"/>
                  </a:cubicBezTo>
                  <a:lnTo>
                    <a:pt x="6284" y="6823"/>
                  </a:lnTo>
                  <a:lnTo>
                    <a:pt x="5802" y="6823"/>
                  </a:lnTo>
                  <a:lnTo>
                    <a:pt x="5457" y="8907"/>
                  </a:lnTo>
                  <a:lnTo>
                    <a:pt x="7644" y="8907"/>
                  </a:lnTo>
                  <a:lnTo>
                    <a:pt x="7293" y="6823"/>
                  </a:lnTo>
                  <a:lnTo>
                    <a:pt x="6811" y="6823"/>
                  </a:lnTo>
                  <a:lnTo>
                    <a:pt x="6811" y="3933"/>
                  </a:lnTo>
                  <a:cubicBezTo>
                    <a:pt x="6811" y="3230"/>
                    <a:pt x="6401" y="2585"/>
                    <a:pt x="5769" y="2286"/>
                  </a:cubicBezTo>
                  <a:lnTo>
                    <a:pt x="5769" y="3933"/>
                  </a:lnTo>
                  <a:cubicBezTo>
                    <a:pt x="5782" y="4375"/>
                    <a:pt x="5424" y="4740"/>
                    <a:pt x="4981" y="4740"/>
                  </a:cubicBezTo>
                  <a:cubicBezTo>
                    <a:pt x="4539" y="4740"/>
                    <a:pt x="4187" y="4375"/>
                    <a:pt x="4200" y="3933"/>
                  </a:cubicBezTo>
                  <a:lnTo>
                    <a:pt x="4200" y="2286"/>
                  </a:lnTo>
                  <a:cubicBezTo>
                    <a:pt x="3562" y="2585"/>
                    <a:pt x="3158" y="3230"/>
                    <a:pt x="3158" y="3933"/>
                  </a:cubicBezTo>
                  <a:lnTo>
                    <a:pt x="3158" y="5808"/>
                  </a:lnTo>
                  <a:cubicBezTo>
                    <a:pt x="2800" y="5440"/>
                    <a:pt x="2325" y="5256"/>
                    <a:pt x="1851" y="5256"/>
                  </a:cubicBezTo>
                  <a:cubicBezTo>
                    <a:pt x="1376" y="5256"/>
                    <a:pt x="903" y="5440"/>
                    <a:pt x="548" y="5808"/>
                  </a:cubicBezTo>
                  <a:lnTo>
                    <a:pt x="5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1"/>
            <p:cNvSpPr/>
            <p:nvPr/>
          </p:nvSpPr>
          <p:spPr>
            <a:xfrm>
              <a:off x="3949394" y="2771457"/>
              <a:ext cx="17431" cy="69824"/>
            </a:xfrm>
            <a:custGeom>
              <a:rect b="b" l="l" r="r" t="t"/>
              <a:pathLst>
                <a:path extrusionOk="0" h="2091" w="522">
                  <a:moveTo>
                    <a:pt x="1" y="0"/>
                  </a:moveTo>
                  <a:lnTo>
                    <a:pt x="1" y="1830"/>
                  </a:lnTo>
                  <a:cubicBezTo>
                    <a:pt x="1" y="1973"/>
                    <a:pt x="118" y="2090"/>
                    <a:pt x="261" y="2090"/>
                  </a:cubicBezTo>
                  <a:cubicBezTo>
                    <a:pt x="405" y="2090"/>
                    <a:pt x="522" y="1973"/>
                    <a:pt x="522" y="1830"/>
                  </a:cubicBezTo>
                  <a:lnTo>
                    <a:pt x="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71"/>
          <p:cNvGrpSpPr/>
          <p:nvPr/>
        </p:nvGrpSpPr>
        <p:grpSpPr>
          <a:xfrm>
            <a:off x="4040846" y="2484131"/>
            <a:ext cx="311572" cy="365750"/>
            <a:chOff x="4264418" y="2701233"/>
            <a:chExt cx="214847" cy="244600"/>
          </a:xfrm>
        </p:grpSpPr>
        <p:sp>
          <p:nvSpPr>
            <p:cNvPr id="1393" name="Google Shape;1393;p71"/>
            <p:cNvSpPr/>
            <p:nvPr/>
          </p:nvSpPr>
          <p:spPr>
            <a:xfrm>
              <a:off x="4278777" y="2758835"/>
              <a:ext cx="186130" cy="14392"/>
            </a:xfrm>
            <a:custGeom>
              <a:rect b="b" l="l" r="r" t="t"/>
              <a:pathLst>
                <a:path extrusionOk="0" h="431" w="5574">
                  <a:moveTo>
                    <a:pt x="7" y="1"/>
                  </a:moveTo>
                  <a:lnTo>
                    <a:pt x="1" y="430"/>
                  </a:lnTo>
                  <a:lnTo>
                    <a:pt x="5574" y="430"/>
                  </a:lnTo>
                  <a:lnTo>
                    <a:pt x="5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1"/>
            <p:cNvSpPr/>
            <p:nvPr/>
          </p:nvSpPr>
          <p:spPr>
            <a:xfrm>
              <a:off x="4280747" y="2701233"/>
              <a:ext cx="181989" cy="43510"/>
            </a:xfrm>
            <a:custGeom>
              <a:rect b="b" l="l" r="r" t="t"/>
              <a:pathLst>
                <a:path extrusionOk="0" h="1303" w="5450">
                  <a:moveTo>
                    <a:pt x="430" y="0"/>
                  </a:moveTo>
                  <a:lnTo>
                    <a:pt x="0" y="1303"/>
                  </a:lnTo>
                  <a:lnTo>
                    <a:pt x="5450" y="1303"/>
                  </a:lnTo>
                  <a:lnTo>
                    <a:pt x="5033" y="0"/>
                  </a:lnTo>
                  <a:lnTo>
                    <a:pt x="4291" y="0"/>
                  </a:lnTo>
                  <a:lnTo>
                    <a:pt x="4017" y="834"/>
                  </a:lnTo>
                  <a:lnTo>
                    <a:pt x="3744" y="0"/>
                  </a:lnTo>
                  <a:lnTo>
                    <a:pt x="3002" y="0"/>
                  </a:lnTo>
                  <a:lnTo>
                    <a:pt x="2728" y="821"/>
                  </a:lnTo>
                  <a:lnTo>
                    <a:pt x="2455" y="0"/>
                  </a:lnTo>
                  <a:lnTo>
                    <a:pt x="1712" y="0"/>
                  </a:lnTo>
                  <a:lnTo>
                    <a:pt x="1439" y="834"/>
                  </a:lnTo>
                  <a:lnTo>
                    <a:pt x="11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1"/>
            <p:cNvSpPr/>
            <p:nvPr/>
          </p:nvSpPr>
          <p:spPr>
            <a:xfrm>
              <a:off x="4307260" y="2830595"/>
              <a:ext cx="14392" cy="29152"/>
            </a:xfrm>
            <a:custGeom>
              <a:rect b="b" l="l" r="r" t="t"/>
              <a:pathLst>
                <a:path extrusionOk="0" h="873" w="431">
                  <a:moveTo>
                    <a:pt x="0" y="0"/>
                  </a:moveTo>
                  <a:lnTo>
                    <a:pt x="0" y="873"/>
                  </a:lnTo>
                  <a:lnTo>
                    <a:pt x="430" y="873"/>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1"/>
            <p:cNvSpPr/>
            <p:nvPr/>
          </p:nvSpPr>
          <p:spPr>
            <a:xfrm>
              <a:off x="4335945" y="2830595"/>
              <a:ext cx="28751" cy="29152"/>
            </a:xfrm>
            <a:custGeom>
              <a:rect b="b" l="l" r="r" t="t"/>
              <a:pathLst>
                <a:path extrusionOk="0" h="873" w="861">
                  <a:moveTo>
                    <a:pt x="1" y="0"/>
                  </a:moveTo>
                  <a:lnTo>
                    <a:pt x="1" y="873"/>
                  </a:lnTo>
                  <a:lnTo>
                    <a:pt x="860" y="873"/>
                  </a:lnTo>
                  <a:lnTo>
                    <a:pt x="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1"/>
            <p:cNvSpPr/>
            <p:nvPr/>
          </p:nvSpPr>
          <p:spPr>
            <a:xfrm>
              <a:off x="4422064" y="2830595"/>
              <a:ext cx="14359" cy="29152"/>
            </a:xfrm>
            <a:custGeom>
              <a:rect b="b" l="l" r="r" t="t"/>
              <a:pathLst>
                <a:path extrusionOk="0" h="873" w="430">
                  <a:moveTo>
                    <a:pt x="0" y="0"/>
                  </a:moveTo>
                  <a:lnTo>
                    <a:pt x="0" y="873"/>
                  </a:lnTo>
                  <a:lnTo>
                    <a:pt x="430" y="873"/>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1"/>
            <p:cNvSpPr/>
            <p:nvPr/>
          </p:nvSpPr>
          <p:spPr>
            <a:xfrm>
              <a:off x="4378987" y="2830595"/>
              <a:ext cx="28751" cy="29152"/>
            </a:xfrm>
            <a:custGeom>
              <a:rect b="b" l="l" r="r" t="t"/>
              <a:pathLst>
                <a:path extrusionOk="0" h="873" w="861">
                  <a:moveTo>
                    <a:pt x="1" y="0"/>
                  </a:moveTo>
                  <a:lnTo>
                    <a:pt x="1" y="873"/>
                  </a:lnTo>
                  <a:lnTo>
                    <a:pt x="860" y="873"/>
                  </a:lnTo>
                  <a:lnTo>
                    <a:pt x="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1"/>
            <p:cNvSpPr/>
            <p:nvPr/>
          </p:nvSpPr>
          <p:spPr>
            <a:xfrm>
              <a:off x="4436389" y="2902756"/>
              <a:ext cx="42876" cy="43076"/>
            </a:xfrm>
            <a:custGeom>
              <a:rect b="b" l="l" r="r" t="t"/>
              <a:pathLst>
                <a:path extrusionOk="0" h="1290" w="1284">
                  <a:moveTo>
                    <a:pt x="1068" y="1"/>
                  </a:moveTo>
                  <a:cubicBezTo>
                    <a:pt x="476" y="1"/>
                    <a:pt x="1" y="482"/>
                    <a:pt x="1" y="1075"/>
                  </a:cubicBezTo>
                  <a:lnTo>
                    <a:pt x="1" y="1290"/>
                  </a:lnTo>
                  <a:lnTo>
                    <a:pt x="1283" y="1290"/>
                  </a:lnTo>
                  <a:lnTo>
                    <a:pt x="12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1"/>
            <p:cNvSpPr/>
            <p:nvPr/>
          </p:nvSpPr>
          <p:spPr>
            <a:xfrm>
              <a:off x="4264418" y="2787552"/>
              <a:ext cx="214847" cy="158280"/>
            </a:xfrm>
            <a:custGeom>
              <a:rect b="b" l="l" r="r" t="t"/>
              <a:pathLst>
                <a:path extrusionOk="0" h="4740" w="6434">
                  <a:moveTo>
                    <a:pt x="5574" y="859"/>
                  </a:moveTo>
                  <a:lnTo>
                    <a:pt x="5574" y="2591"/>
                  </a:lnTo>
                  <a:lnTo>
                    <a:pt x="854" y="2591"/>
                  </a:lnTo>
                  <a:lnTo>
                    <a:pt x="854" y="859"/>
                  </a:lnTo>
                  <a:close/>
                  <a:moveTo>
                    <a:pt x="4721" y="3021"/>
                  </a:moveTo>
                  <a:lnTo>
                    <a:pt x="4721" y="3451"/>
                  </a:lnTo>
                  <a:lnTo>
                    <a:pt x="1713" y="3451"/>
                  </a:lnTo>
                  <a:lnTo>
                    <a:pt x="1713" y="3021"/>
                  </a:lnTo>
                  <a:close/>
                  <a:moveTo>
                    <a:pt x="1" y="0"/>
                  </a:moveTo>
                  <a:lnTo>
                    <a:pt x="1" y="3021"/>
                  </a:lnTo>
                  <a:lnTo>
                    <a:pt x="216" y="3021"/>
                  </a:lnTo>
                  <a:cubicBezTo>
                    <a:pt x="1043" y="3021"/>
                    <a:pt x="1713" y="3692"/>
                    <a:pt x="1713" y="4525"/>
                  </a:cubicBezTo>
                  <a:lnTo>
                    <a:pt x="1713" y="4740"/>
                  </a:lnTo>
                  <a:lnTo>
                    <a:pt x="4721" y="4740"/>
                  </a:lnTo>
                  <a:lnTo>
                    <a:pt x="4721" y="4525"/>
                  </a:lnTo>
                  <a:cubicBezTo>
                    <a:pt x="4721" y="3692"/>
                    <a:pt x="5392" y="3021"/>
                    <a:pt x="6218" y="3021"/>
                  </a:cubicBezTo>
                  <a:lnTo>
                    <a:pt x="6433" y="3021"/>
                  </a:lnTo>
                  <a:lnTo>
                    <a:pt x="64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p:nvPr/>
          </p:nvSpPr>
          <p:spPr>
            <a:xfrm>
              <a:off x="4264418" y="2902756"/>
              <a:ext cx="42876" cy="43076"/>
            </a:xfrm>
            <a:custGeom>
              <a:rect b="b" l="l" r="r" t="t"/>
              <a:pathLst>
                <a:path extrusionOk="0" h="1290" w="1284">
                  <a:moveTo>
                    <a:pt x="1" y="1"/>
                  </a:moveTo>
                  <a:lnTo>
                    <a:pt x="1" y="1290"/>
                  </a:lnTo>
                  <a:lnTo>
                    <a:pt x="1283" y="1290"/>
                  </a:lnTo>
                  <a:lnTo>
                    <a:pt x="1283" y="1075"/>
                  </a:lnTo>
                  <a:cubicBezTo>
                    <a:pt x="1283" y="482"/>
                    <a:pt x="802" y="1"/>
                    <a:pt x="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71"/>
          <p:cNvSpPr/>
          <p:nvPr/>
        </p:nvSpPr>
        <p:spPr>
          <a:xfrm>
            <a:off x="4764368" y="2528606"/>
            <a:ext cx="365761" cy="276799"/>
          </a:xfrm>
          <a:custGeom>
            <a:rect b="b" l="l" r="r" t="t"/>
            <a:pathLst>
              <a:path extrusionOk="0" h="7801" w="10249">
                <a:moveTo>
                  <a:pt x="2722" y="4799"/>
                </a:moveTo>
                <a:cubicBezTo>
                  <a:pt x="3217" y="4799"/>
                  <a:pt x="3621" y="5203"/>
                  <a:pt x="3621" y="5704"/>
                </a:cubicBezTo>
                <a:lnTo>
                  <a:pt x="3022" y="5704"/>
                </a:lnTo>
                <a:cubicBezTo>
                  <a:pt x="3022" y="5541"/>
                  <a:pt x="2885" y="5405"/>
                  <a:pt x="2722" y="5405"/>
                </a:cubicBezTo>
                <a:lnTo>
                  <a:pt x="2722" y="4799"/>
                </a:lnTo>
                <a:close/>
                <a:moveTo>
                  <a:pt x="7520" y="4799"/>
                </a:moveTo>
                <a:cubicBezTo>
                  <a:pt x="8022" y="4799"/>
                  <a:pt x="8425" y="5203"/>
                  <a:pt x="8425" y="5704"/>
                </a:cubicBezTo>
                <a:lnTo>
                  <a:pt x="7820" y="5704"/>
                </a:lnTo>
                <a:cubicBezTo>
                  <a:pt x="7820" y="5541"/>
                  <a:pt x="7690" y="5405"/>
                  <a:pt x="7520" y="5405"/>
                </a:cubicBezTo>
                <a:lnTo>
                  <a:pt x="7520" y="4799"/>
                </a:lnTo>
                <a:close/>
                <a:moveTo>
                  <a:pt x="1817" y="1"/>
                </a:moveTo>
                <a:cubicBezTo>
                  <a:pt x="1153" y="1"/>
                  <a:pt x="619" y="535"/>
                  <a:pt x="619" y="1199"/>
                </a:cubicBezTo>
                <a:lnTo>
                  <a:pt x="619" y="4799"/>
                </a:lnTo>
                <a:lnTo>
                  <a:pt x="1" y="4799"/>
                </a:lnTo>
                <a:lnTo>
                  <a:pt x="1" y="5398"/>
                </a:lnTo>
                <a:lnTo>
                  <a:pt x="652" y="5398"/>
                </a:lnTo>
                <a:cubicBezTo>
                  <a:pt x="632" y="5496"/>
                  <a:pt x="619" y="5600"/>
                  <a:pt x="619" y="5704"/>
                </a:cubicBezTo>
                <a:cubicBezTo>
                  <a:pt x="619" y="6863"/>
                  <a:pt x="1557" y="7800"/>
                  <a:pt x="2722" y="7800"/>
                </a:cubicBezTo>
                <a:cubicBezTo>
                  <a:pt x="3881" y="7800"/>
                  <a:pt x="4825" y="6863"/>
                  <a:pt x="4825" y="5704"/>
                </a:cubicBezTo>
                <a:cubicBezTo>
                  <a:pt x="4818" y="5541"/>
                  <a:pt x="4799" y="5379"/>
                  <a:pt x="4760" y="5222"/>
                </a:cubicBezTo>
                <a:lnTo>
                  <a:pt x="4760" y="5222"/>
                </a:lnTo>
                <a:lnTo>
                  <a:pt x="4792" y="5235"/>
                </a:lnTo>
                <a:cubicBezTo>
                  <a:pt x="4864" y="5105"/>
                  <a:pt x="4993" y="5040"/>
                  <a:pt x="5122" y="5040"/>
                </a:cubicBezTo>
                <a:cubicBezTo>
                  <a:pt x="5251" y="5040"/>
                  <a:pt x="5382" y="5105"/>
                  <a:pt x="5457" y="5235"/>
                </a:cubicBezTo>
                <a:lnTo>
                  <a:pt x="5483" y="5222"/>
                </a:lnTo>
                <a:lnTo>
                  <a:pt x="5483" y="5222"/>
                </a:lnTo>
                <a:cubicBezTo>
                  <a:pt x="5443" y="5379"/>
                  <a:pt x="5424" y="5541"/>
                  <a:pt x="5424" y="5704"/>
                </a:cubicBezTo>
                <a:cubicBezTo>
                  <a:pt x="5443" y="6843"/>
                  <a:pt x="6381" y="7761"/>
                  <a:pt x="7527" y="7761"/>
                </a:cubicBezTo>
                <a:cubicBezTo>
                  <a:pt x="8673" y="7761"/>
                  <a:pt x="9604" y="6843"/>
                  <a:pt x="9630" y="5704"/>
                </a:cubicBezTo>
                <a:cubicBezTo>
                  <a:pt x="9623" y="5600"/>
                  <a:pt x="9617" y="5502"/>
                  <a:pt x="9597" y="5398"/>
                </a:cubicBezTo>
                <a:lnTo>
                  <a:pt x="10248" y="5398"/>
                </a:lnTo>
                <a:lnTo>
                  <a:pt x="10248" y="4799"/>
                </a:lnTo>
                <a:lnTo>
                  <a:pt x="9630" y="4799"/>
                </a:lnTo>
                <a:lnTo>
                  <a:pt x="9630" y="1199"/>
                </a:lnTo>
                <a:cubicBezTo>
                  <a:pt x="9610" y="548"/>
                  <a:pt x="9076" y="27"/>
                  <a:pt x="8425" y="27"/>
                </a:cubicBezTo>
                <a:cubicBezTo>
                  <a:pt x="7774" y="27"/>
                  <a:pt x="7240" y="548"/>
                  <a:pt x="7227" y="1199"/>
                </a:cubicBezTo>
                <a:lnTo>
                  <a:pt x="7826" y="1199"/>
                </a:lnTo>
                <a:cubicBezTo>
                  <a:pt x="7839" y="873"/>
                  <a:pt x="8100" y="619"/>
                  <a:pt x="8425" y="619"/>
                </a:cubicBezTo>
                <a:cubicBezTo>
                  <a:pt x="8751" y="619"/>
                  <a:pt x="9018" y="873"/>
                  <a:pt x="9031" y="1199"/>
                </a:cubicBezTo>
                <a:lnTo>
                  <a:pt x="9031" y="4239"/>
                </a:lnTo>
                <a:cubicBezTo>
                  <a:pt x="8613" y="3807"/>
                  <a:pt x="8069" y="3600"/>
                  <a:pt x="7530" y="3600"/>
                </a:cubicBezTo>
                <a:cubicBezTo>
                  <a:pt x="6818" y="3600"/>
                  <a:pt x="6113" y="3961"/>
                  <a:pt x="5717" y="4643"/>
                </a:cubicBezTo>
                <a:cubicBezTo>
                  <a:pt x="5544" y="4500"/>
                  <a:pt x="5333" y="4428"/>
                  <a:pt x="5121" y="4428"/>
                </a:cubicBezTo>
                <a:cubicBezTo>
                  <a:pt x="4910" y="4428"/>
                  <a:pt x="4698" y="4500"/>
                  <a:pt x="4525" y="4643"/>
                </a:cubicBezTo>
                <a:cubicBezTo>
                  <a:pt x="4133" y="3961"/>
                  <a:pt x="3428" y="3600"/>
                  <a:pt x="2716" y="3600"/>
                </a:cubicBezTo>
                <a:cubicBezTo>
                  <a:pt x="2177" y="3600"/>
                  <a:pt x="1633" y="3807"/>
                  <a:pt x="1218" y="4239"/>
                </a:cubicBezTo>
                <a:lnTo>
                  <a:pt x="1218" y="1199"/>
                </a:lnTo>
                <a:cubicBezTo>
                  <a:pt x="1218" y="867"/>
                  <a:pt x="1485" y="600"/>
                  <a:pt x="1817" y="600"/>
                </a:cubicBezTo>
                <a:cubicBezTo>
                  <a:pt x="2149" y="600"/>
                  <a:pt x="2423" y="867"/>
                  <a:pt x="2423" y="1199"/>
                </a:cubicBezTo>
                <a:lnTo>
                  <a:pt x="3022" y="1199"/>
                </a:lnTo>
                <a:cubicBezTo>
                  <a:pt x="3022" y="535"/>
                  <a:pt x="2481" y="1"/>
                  <a:pt x="1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1"/>
          <p:cNvGrpSpPr/>
          <p:nvPr/>
        </p:nvGrpSpPr>
        <p:grpSpPr>
          <a:xfrm>
            <a:off x="5514984" y="2484123"/>
            <a:ext cx="365771" cy="365766"/>
            <a:chOff x="5185347" y="2668609"/>
            <a:chExt cx="267240" cy="260628"/>
          </a:xfrm>
        </p:grpSpPr>
        <p:sp>
          <p:nvSpPr>
            <p:cNvPr id="1404" name="Google Shape;1404;p71"/>
            <p:cNvSpPr/>
            <p:nvPr/>
          </p:nvSpPr>
          <p:spPr>
            <a:xfrm>
              <a:off x="5185347" y="2730351"/>
              <a:ext cx="209404" cy="198886"/>
            </a:xfrm>
            <a:custGeom>
              <a:rect b="b" l="l" r="r" t="t"/>
              <a:pathLst>
                <a:path extrusionOk="0" h="5956" w="6271">
                  <a:moveTo>
                    <a:pt x="3864" y="1"/>
                  </a:moveTo>
                  <a:cubicBezTo>
                    <a:pt x="3450" y="1"/>
                    <a:pt x="3044" y="160"/>
                    <a:pt x="2742" y="463"/>
                  </a:cubicBezTo>
                  <a:lnTo>
                    <a:pt x="2273" y="932"/>
                  </a:lnTo>
                  <a:lnTo>
                    <a:pt x="2345" y="1075"/>
                  </a:lnTo>
                  <a:cubicBezTo>
                    <a:pt x="2498" y="1416"/>
                    <a:pt x="2224" y="1728"/>
                    <a:pt x="1925" y="1728"/>
                  </a:cubicBezTo>
                  <a:cubicBezTo>
                    <a:pt x="1819" y="1728"/>
                    <a:pt x="1710" y="1688"/>
                    <a:pt x="1615" y="1596"/>
                  </a:cubicBezTo>
                  <a:lnTo>
                    <a:pt x="1290" y="1270"/>
                  </a:lnTo>
                  <a:lnTo>
                    <a:pt x="802" y="1759"/>
                  </a:lnTo>
                  <a:cubicBezTo>
                    <a:pt x="111" y="2455"/>
                    <a:pt x="1" y="3536"/>
                    <a:pt x="535" y="4350"/>
                  </a:cubicBezTo>
                  <a:lnTo>
                    <a:pt x="1257" y="3165"/>
                  </a:lnTo>
                  <a:cubicBezTo>
                    <a:pt x="1212" y="3139"/>
                    <a:pt x="1173" y="3106"/>
                    <a:pt x="1140" y="3074"/>
                  </a:cubicBezTo>
                  <a:lnTo>
                    <a:pt x="1466" y="2748"/>
                  </a:lnTo>
                  <a:cubicBezTo>
                    <a:pt x="1511" y="2791"/>
                    <a:pt x="1570" y="2812"/>
                    <a:pt x="1628" y="2812"/>
                  </a:cubicBezTo>
                  <a:cubicBezTo>
                    <a:pt x="1687" y="2812"/>
                    <a:pt x="1746" y="2791"/>
                    <a:pt x="1791" y="2748"/>
                  </a:cubicBezTo>
                  <a:cubicBezTo>
                    <a:pt x="1925" y="2612"/>
                    <a:pt x="2100" y="2543"/>
                    <a:pt x="2276" y="2543"/>
                  </a:cubicBezTo>
                  <a:cubicBezTo>
                    <a:pt x="2452" y="2543"/>
                    <a:pt x="2628" y="2612"/>
                    <a:pt x="2761" y="2748"/>
                  </a:cubicBezTo>
                  <a:lnTo>
                    <a:pt x="2436" y="3074"/>
                  </a:lnTo>
                  <a:cubicBezTo>
                    <a:pt x="2390" y="3028"/>
                    <a:pt x="2332" y="3005"/>
                    <a:pt x="2273" y="3005"/>
                  </a:cubicBezTo>
                  <a:cubicBezTo>
                    <a:pt x="2214" y="3005"/>
                    <a:pt x="2156" y="3028"/>
                    <a:pt x="2110" y="3074"/>
                  </a:cubicBezTo>
                  <a:cubicBezTo>
                    <a:pt x="2052" y="3126"/>
                    <a:pt x="1986" y="3171"/>
                    <a:pt x="1921" y="3204"/>
                  </a:cubicBezTo>
                  <a:lnTo>
                    <a:pt x="2950" y="4233"/>
                  </a:lnTo>
                  <a:cubicBezTo>
                    <a:pt x="2983" y="4161"/>
                    <a:pt x="3028" y="4096"/>
                    <a:pt x="3080" y="4044"/>
                  </a:cubicBezTo>
                  <a:cubicBezTo>
                    <a:pt x="3171" y="3953"/>
                    <a:pt x="3171" y="3809"/>
                    <a:pt x="3080" y="3718"/>
                  </a:cubicBezTo>
                  <a:lnTo>
                    <a:pt x="3406" y="3393"/>
                  </a:lnTo>
                  <a:cubicBezTo>
                    <a:pt x="3673" y="3660"/>
                    <a:pt x="3673" y="4096"/>
                    <a:pt x="3406" y="4363"/>
                  </a:cubicBezTo>
                  <a:cubicBezTo>
                    <a:pt x="3315" y="4454"/>
                    <a:pt x="3315" y="4597"/>
                    <a:pt x="3406" y="4688"/>
                  </a:cubicBezTo>
                  <a:lnTo>
                    <a:pt x="3080" y="5014"/>
                  </a:lnTo>
                  <a:cubicBezTo>
                    <a:pt x="3048" y="4975"/>
                    <a:pt x="3015" y="4936"/>
                    <a:pt x="2989" y="4897"/>
                  </a:cubicBezTo>
                  <a:lnTo>
                    <a:pt x="1804" y="5619"/>
                  </a:lnTo>
                  <a:cubicBezTo>
                    <a:pt x="2149" y="5845"/>
                    <a:pt x="2541" y="5956"/>
                    <a:pt x="2931" y="5956"/>
                  </a:cubicBezTo>
                  <a:cubicBezTo>
                    <a:pt x="3463" y="5956"/>
                    <a:pt x="3991" y="5751"/>
                    <a:pt x="4389" y="5353"/>
                  </a:cubicBezTo>
                  <a:lnTo>
                    <a:pt x="4877" y="4864"/>
                  </a:lnTo>
                  <a:lnTo>
                    <a:pt x="4552" y="4539"/>
                  </a:lnTo>
                  <a:cubicBezTo>
                    <a:pt x="4242" y="4229"/>
                    <a:pt x="4501" y="3755"/>
                    <a:pt x="4869" y="3755"/>
                  </a:cubicBezTo>
                  <a:cubicBezTo>
                    <a:pt x="4934" y="3755"/>
                    <a:pt x="5003" y="3770"/>
                    <a:pt x="5072" y="3803"/>
                  </a:cubicBezTo>
                  <a:lnTo>
                    <a:pt x="5222" y="3875"/>
                  </a:lnTo>
                  <a:lnTo>
                    <a:pt x="5684" y="3406"/>
                  </a:lnTo>
                  <a:cubicBezTo>
                    <a:pt x="6127" y="2963"/>
                    <a:pt x="6270" y="2299"/>
                    <a:pt x="6049" y="1713"/>
                  </a:cubicBezTo>
                  <a:lnTo>
                    <a:pt x="6049" y="1713"/>
                  </a:lnTo>
                  <a:lnTo>
                    <a:pt x="6049" y="1720"/>
                  </a:lnTo>
                  <a:lnTo>
                    <a:pt x="4213" y="3556"/>
                  </a:lnTo>
                  <a:lnTo>
                    <a:pt x="2598" y="1941"/>
                  </a:lnTo>
                  <a:lnTo>
                    <a:pt x="4434" y="105"/>
                  </a:lnTo>
                  <a:cubicBezTo>
                    <a:pt x="4249" y="35"/>
                    <a:pt x="4056" y="1"/>
                    <a:pt x="3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1"/>
            <p:cNvSpPr/>
            <p:nvPr/>
          </p:nvSpPr>
          <p:spPr>
            <a:xfrm>
              <a:off x="5197302" y="2847759"/>
              <a:ext cx="76135" cy="76135"/>
            </a:xfrm>
            <a:custGeom>
              <a:rect b="b" l="l" r="r" t="t"/>
              <a:pathLst>
                <a:path extrusionOk="0" h="2280" w="2280">
                  <a:moveTo>
                    <a:pt x="1225" y="1"/>
                  </a:moveTo>
                  <a:lnTo>
                    <a:pt x="1" y="2012"/>
                  </a:lnTo>
                  <a:lnTo>
                    <a:pt x="268" y="2279"/>
                  </a:lnTo>
                  <a:lnTo>
                    <a:pt x="2280" y="1062"/>
                  </a:lnTo>
                  <a:lnTo>
                    <a:pt x="1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1"/>
            <p:cNvSpPr/>
            <p:nvPr/>
          </p:nvSpPr>
          <p:spPr>
            <a:xfrm>
              <a:off x="5293639" y="2690347"/>
              <a:ext cx="137644" cy="137444"/>
            </a:xfrm>
            <a:custGeom>
              <a:rect b="b" l="l" r="r" t="t"/>
              <a:pathLst>
                <a:path extrusionOk="0" h="4116" w="4122">
                  <a:moveTo>
                    <a:pt x="2500" y="1"/>
                  </a:moveTo>
                  <a:lnTo>
                    <a:pt x="2175" y="326"/>
                  </a:lnTo>
                  <a:lnTo>
                    <a:pt x="2500" y="652"/>
                  </a:lnTo>
                  <a:lnTo>
                    <a:pt x="0" y="3145"/>
                  </a:lnTo>
                  <a:lnTo>
                    <a:pt x="970" y="4116"/>
                  </a:lnTo>
                  <a:lnTo>
                    <a:pt x="3470" y="1622"/>
                  </a:lnTo>
                  <a:lnTo>
                    <a:pt x="3796" y="1934"/>
                  </a:lnTo>
                  <a:lnTo>
                    <a:pt x="4121" y="1609"/>
                  </a:lnTo>
                  <a:lnTo>
                    <a:pt x="2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1"/>
            <p:cNvSpPr/>
            <p:nvPr/>
          </p:nvSpPr>
          <p:spPr>
            <a:xfrm>
              <a:off x="5387772" y="2668609"/>
              <a:ext cx="64815" cy="64815"/>
            </a:xfrm>
            <a:custGeom>
              <a:rect b="b" l="l" r="r" t="t"/>
              <a:pathLst>
                <a:path extrusionOk="0" h="1941" w="1941">
                  <a:moveTo>
                    <a:pt x="326" y="1"/>
                  </a:moveTo>
                  <a:lnTo>
                    <a:pt x="0" y="326"/>
                  </a:lnTo>
                  <a:lnTo>
                    <a:pt x="1615" y="1941"/>
                  </a:lnTo>
                  <a:lnTo>
                    <a:pt x="1940" y="1615"/>
                  </a:lnTo>
                  <a:lnTo>
                    <a:pt x="1615" y="1290"/>
                  </a:lnTo>
                  <a:lnTo>
                    <a:pt x="1940" y="964"/>
                  </a:lnTo>
                  <a:lnTo>
                    <a:pt x="977" y="1"/>
                  </a:lnTo>
                  <a:lnTo>
                    <a:pt x="651" y="326"/>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71"/>
          <p:cNvGrpSpPr/>
          <p:nvPr/>
        </p:nvGrpSpPr>
        <p:grpSpPr>
          <a:xfrm>
            <a:off x="6280241" y="2484123"/>
            <a:ext cx="336499" cy="365766"/>
            <a:chOff x="5556671" y="2701233"/>
            <a:chExt cx="213745" cy="228304"/>
          </a:xfrm>
        </p:grpSpPr>
        <p:sp>
          <p:nvSpPr>
            <p:cNvPr id="1409" name="Google Shape;1409;p71"/>
            <p:cNvSpPr/>
            <p:nvPr/>
          </p:nvSpPr>
          <p:spPr>
            <a:xfrm>
              <a:off x="5608429" y="2769487"/>
              <a:ext cx="108292" cy="108292"/>
            </a:xfrm>
            <a:custGeom>
              <a:rect b="b" l="l" r="r" t="t"/>
              <a:pathLst>
                <a:path extrusionOk="0" h="3243" w="3243">
                  <a:moveTo>
                    <a:pt x="1289" y="1"/>
                  </a:moveTo>
                  <a:lnTo>
                    <a:pt x="0" y="1550"/>
                  </a:lnTo>
                  <a:lnTo>
                    <a:pt x="710" y="2260"/>
                  </a:lnTo>
                  <a:lnTo>
                    <a:pt x="1843" y="1127"/>
                  </a:lnTo>
                  <a:lnTo>
                    <a:pt x="2123" y="1407"/>
                  </a:lnTo>
                  <a:lnTo>
                    <a:pt x="990" y="2540"/>
                  </a:lnTo>
                  <a:lnTo>
                    <a:pt x="1693" y="3243"/>
                  </a:lnTo>
                  <a:lnTo>
                    <a:pt x="3243" y="1954"/>
                  </a:lnTo>
                  <a:lnTo>
                    <a:pt x="12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1"/>
            <p:cNvSpPr/>
            <p:nvPr/>
          </p:nvSpPr>
          <p:spPr>
            <a:xfrm>
              <a:off x="5660388" y="2723840"/>
              <a:ext cx="101780" cy="101981"/>
            </a:xfrm>
            <a:custGeom>
              <a:rect b="b" l="l" r="r" t="t"/>
              <a:pathLst>
                <a:path extrusionOk="0" h="3054" w="3048">
                  <a:moveTo>
                    <a:pt x="1635" y="0"/>
                  </a:moveTo>
                  <a:lnTo>
                    <a:pt x="1049" y="586"/>
                  </a:lnTo>
                  <a:lnTo>
                    <a:pt x="482" y="586"/>
                  </a:lnTo>
                  <a:lnTo>
                    <a:pt x="0" y="1068"/>
                  </a:lnTo>
                  <a:lnTo>
                    <a:pt x="1980" y="3054"/>
                  </a:lnTo>
                  <a:lnTo>
                    <a:pt x="2455" y="2566"/>
                  </a:lnTo>
                  <a:lnTo>
                    <a:pt x="2455" y="2006"/>
                  </a:lnTo>
                  <a:lnTo>
                    <a:pt x="3047" y="1420"/>
                  </a:lnTo>
                  <a:lnTo>
                    <a:pt x="16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1"/>
            <p:cNvSpPr/>
            <p:nvPr/>
          </p:nvSpPr>
          <p:spPr>
            <a:xfrm>
              <a:off x="5556671" y="2831463"/>
              <a:ext cx="98107" cy="98074"/>
            </a:xfrm>
            <a:custGeom>
              <a:rect b="b" l="l" r="r" t="t"/>
              <a:pathLst>
                <a:path extrusionOk="0" h="2937" w="2938">
                  <a:moveTo>
                    <a:pt x="1290" y="0"/>
                  </a:moveTo>
                  <a:lnTo>
                    <a:pt x="1" y="1543"/>
                  </a:lnTo>
                  <a:lnTo>
                    <a:pt x="1394" y="2936"/>
                  </a:lnTo>
                  <a:lnTo>
                    <a:pt x="2937" y="1647"/>
                  </a:lnTo>
                  <a:lnTo>
                    <a:pt x="12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1"/>
            <p:cNvSpPr/>
            <p:nvPr/>
          </p:nvSpPr>
          <p:spPr>
            <a:xfrm>
              <a:off x="5733851" y="2701233"/>
              <a:ext cx="36565" cy="50890"/>
            </a:xfrm>
            <a:custGeom>
              <a:rect b="b" l="l" r="r" t="t"/>
              <a:pathLst>
                <a:path extrusionOk="0" h="1524" w="1095">
                  <a:moveTo>
                    <a:pt x="672" y="0"/>
                  </a:moveTo>
                  <a:lnTo>
                    <a:pt x="1" y="677"/>
                  </a:lnTo>
                  <a:lnTo>
                    <a:pt x="847" y="1524"/>
                  </a:lnTo>
                  <a:lnTo>
                    <a:pt x="1095" y="1270"/>
                  </a:lnTo>
                  <a:lnTo>
                    <a:pt x="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71"/>
          <p:cNvGrpSpPr/>
          <p:nvPr/>
        </p:nvGrpSpPr>
        <p:grpSpPr>
          <a:xfrm>
            <a:off x="7016232" y="2511360"/>
            <a:ext cx="365747" cy="311292"/>
            <a:chOff x="5894969" y="2701233"/>
            <a:chExt cx="253516" cy="222861"/>
          </a:xfrm>
        </p:grpSpPr>
        <p:sp>
          <p:nvSpPr>
            <p:cNvPr id="1414" name="Google Shape;1414;p71"/>
            <p:cNvSpPr/>
            <p:nvPr/>
          </p:nvSpPr>
          <p:spPr>
            <a:xfrm>
              <a:off x="5954742" y="2864722"/>
              <a:ext cx="29820" cy="14826"/>
            </a:xfrm>
            <a:custGeom>
              <a:rect b="b" l="l" r="r" t="t"/>
              <a:pathLst>
                <a:path extrusionOk="0" h="444" w="893">
                  <a:moveTo>
                    <a:pt x="222" y="0"/>
                  </a:moveTo>
                  <a:cubicBezTo>
                    <a:pt x="105" y="0"/>
                    <a:pt x="1" y="98"/>
                    <a:pt x="1" y="222"/>
                  </a:cubicBezTo>
                  <a:lnTo>
                    <a:pt x="1" y="443"/>
                  </a:lnTo>
                  <a:lnTo>
                    <a:pt x="893" y="443"/>
                  </a:lnTo>
                  <a:lnTo>
                    <a:pt x="893" y="222"/>
                  </a:lnTo>
                  <a:cubicBezTo>
                    <a:pt x="893" y="98"/>
                    <a:pt x="795"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1"/>
            <p:cNvSpPr/>
            <p:nvPr/>
          </p:nvSpPr>
          <p:spPr>
            <a:xfrm>
              <a:off x="5909762" y="2730785"/>
              <a:ext cx="223930" cy="148764"/>
            </a:xfrm>
            <a:custGeom>
              <a:rect b="b" l="l" r="r" t="t"/>
              <a:pathLst>
                <a:path extrusionOk="0" h="4455" w="6706">
                  <a:moveTo>
                    <a:pt x="5814" y="893"/>
                  </a:moveTo>
                  <a:lnTo>
                    <a:pt x="5814" y="1335"/>
                  </a:lnTo>
                  <a:lnTo>
                    <a:pt x="3574" y="1335"/>
                  </a:lnTo>
                  <a:lnTo>
                    <a:pt x="3574" y="893"/>
                  </a:lnTo>
                  <a:close/>
                  <a:moveTo>
                    <a:pt x="3132" y="1335"/>
                  </a:moveTo>
                  <a:lnTo>
                    <a:pt x="3132" y="1785"/>
                  </a:lnTo>
                  <a:lnTo>
                    <a:pt x="2240" y="1785"/>
                  </a:lnTo>
                  <a:lnTo>
                    <a:pt x="2240" y="1335"/>
                  </a:lnTo>
                  <a:close/>
                  <a:moveTo>
                    <a:pt x="5814" y="1785"/>
                  </a:moveTo>
                  <a:lnTo>
                    <a:pt x="5814" y="2227"/>
                  </a:lnTo>
                  <a:lnTo>
                    <a:pt x="3574" y="2227"/>
                  </a:lnTo>
                  <a:lnTo>
                    <a:pt x="3574" y="1785"/>
                  </a:lnTo>
                  <a:close/>
                  <a:moveTo>
                    <a:pt x="3132" y="2227"/>
                  </a:moveTo>
                  <a:lnTo>
                    <a:pt x="3132" y="2670"/>
                  </a:lnTo>
                  <a:lnTo>
                    <a:pt x="2240" y="2670"/>
                  </a:lnTo>
                  <a:lnTo>
                    <a:pt x="2240" y="2227"/>
                  </a:lnTo>
                  <a:close/>
                  <a:moveTo>
                    <a:pt x="1797" y="893"/>
                  </a:moveTo>
                  <a:lnTo>
                    <a:pt x="1797" y="1335"/>
                  </a:lnTo>
                  <a:lnTo>
                    <a:pt x="1348" y="1335"/>
                  </a:lnTo>
                  <a:lnTo>
                    <a:pt x="1348" y="1785"/>
                  </a:lnTo>
                  <a:lnTo>
                    <a:pt x="1797" y="1785"/>
                  </a:lnTo>
                  <a:lnTo>
                    <a:pt x="1797" y="2227"/>
                  </a:lnTo>
                  <a:lnTo>
                    <a:pt x="1348" y="2227"/>
                  </a:lnTo>
                  <a:lnTo>
                    <a:pt x="1348" y="2670"/>
                  </a:lnTo>
                  <a:lnTo>
                    <a:pt x="1797" y="2670"/>
                  </a:lnTo>
                  <a:lnTo>
                    <a:pt x="1797" y="3119"/>
                  </a:lnTo>
                  <a:lnTo>
                    <a:pt x="905" y="3119"/>
                  </a:lnTo>
                  <a:lnTo>
                    <a:pt x="905" y="893"/>
                  </a:lnTo>
                  <a:close/>
                  <a:moveTo>
                    <a:pt x="5814" y="2670"/>
                  </a:moveTo>
                  <a:lnTo>
                    <a:pt x="5814" y="3119"/>
                  </a:lnTo>
                  <a:lnTo>
                    <a:pt x="3574" y="3119"/>
                  </a:lnTo>
                  <a:lnTo>
                    <a:pt x="3574" y="2670"/>
                  </a:lnTo>
                  <a:close/>
                  <a:moveTo>
                    <a:pt x="5814" y="3562"/>
                  </a:moveTo>
                  <a:lnTo>
                    <a:pt x="5814" y="4011"/>
                  </a:lnTo>
                  <a:lnTo>
                    <a:pt x="3574" y="4011"/>
                  </a:lnTo>
                  <a:lnTo>
                    <a:pt x="3574" y="3562"/>
                  </a:lnTo>
                  <a:close/>
                  <a:moveTo>
                    <a:pt x="0" y="1"/>
                  </a:moveTo>
                  <a:lnTo>
                    <a:pt x="0" y="4454"/>
                  </a:lnTo>
                  <a:lnTo>
                    <a:pt x="905" y="4454"/>
                  </a:lnTo>
                  <a:lnTo>
                    <a:pt x="905" y="4233"/>
                  </a:lnTo>
                  <a:cubicBezTo>
                    <a:pt x="905" y="3862"/>
                    <a:pt x="1204" y="3562"/>
                    <a:pt x="1569" y="3562"/>
                  </a:cubicBezTo>
                  <a:lnTo>
                    <a:pt x="2018" y="3562"/>
                  </a:lnTo>
                  <a:cubicBezTo>
                    <a:pt x="2383" y="3562"/>
                    <a:pt x="2682" y="3862"/>
                    <a:pt x="2682" y="4233"/>
                  </a:cubicBezTo>
                  <a:lnTo>
                    <a:pt x="2682" y="4454"/>
                  </a:lnTo>
                  <a:lnTo>
                    <a:pt x="6706" y="4454"/>
                  </a:lnTo>
                  <a:lnTo>
                    <a:pt x="67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1"/>
            <p:cNvSpPr/>
            <p:nvPr/>
          </p:nvSpPr>
          <p:spPr>
            <a:xfrm>
              <a:off x="5894969" y="2894274"/>
              <a:ext cx="253516" cy="29820"/>
            </a:xfrm>
            <a:custGeom>
              <a:rect b="b" l="l" r="r" t="t"/>
              <a:pathLst>
                <a:path extrusionOk="0" h="893" w="7592">
                  <a:moveTo>
                    <a:pt x="0" y="1"/>
                  </a:moveTo>
                  <a:lnTo>
                    <a:pt x="0" y="893"/>
                  </a:lnTo>
                  <a:lnTo>
                    <a:pt x="7592" y="893"/>
                  </a:lnTo>
                  <a:lnTo>
                    <a:pt x="75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1"/>
            <p:cNvSpPr/>
            <p:nvPr/>
          </p:nvSpPr>
          <p:spPr>
            <a:xfrm>
              <a:off x="5999321" y="2701233"/>
              <a:ext cx="44612" cy="14826"/>
            </a:xfrm>
            <a:custGeom>
              <a:rect b="b" l="l" r="r" t="t"/>
              <a:pathLst>
                <a:path extrusionOk="0" h="444" w="1336">
                  <a:moveTo>
                    <a:pt x="0" y="0"/>
                  </a:moveTo>
                  <a:lnTo>
                    <a:pt x="0" y="443"/>
                  </a:lnTo>
                  <a:lnTo>
                    <a:pt x="1335" y="443"/>
                  </a:lnTo>
                  <a:lnTo>
                    <a:pt x="13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71"/>
          <p:cNvGrpSpPr/>
          <p:nvPr/>
        </p:nvGrpSpPr>
        <p:grpSpPr>
          <a:xfrm>
            <a:off x="7786099" y="2484121"/>
            <a:ext cx="327253" cy="365769"/>
            <a:chOff x="6246291" y="2701233"/>
            <a:chExt cx="155909" cy="177214"/>
          </a:xfrm>
        </p:grpSpPr>
        <p:sp>
          <p:nvSpPr>
            <p:cNvPr id="1419" name="Google Shape;1419;p71"/>
            <p:cNvSpPr/>
            <p:nvPr/>
          </p:nvSpPr>
          <p:spPr>
            <a:xfrm>
              <a:off x="6350208" y="2836439"/>
              <a:ext cx="20904" cy="42008"/>
            </a:xfrm>
            <a:custGeom>
              <a:rect b="b" l="l" r="r" t="t"/>
              <a:pathLst>
                <a:path extrusionOk="0" h="1258" w="626">
                  <a:moveTo>
                    <a:pt x="1" y="1"/>
                  </a:moveTo>
                  <a:lnTo>
                    <a:pt x="1" y="1258"/>
                  </a:lnTo>
                  <a:lnTo>
                    <a:pt x="626" y="1258"/>
                  </a:lnTo>
                  <a:lnTo>
                    <a:pt x="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1"/>
            <p:cNvSpPr/>
            <p:nvPr/>
          </p:nvSpPr>
          <p:spPr>
            <a:xfrm>
              <a:off x="6319120" y="2836439"/>
              <a:ext cx="20670" cy="42008"/>
            </a:xfrm>
            <a:custGeom>
              <a:rect b="b" l="l" r="r" t="t"/>
              <a:pathLst>
                <a:path extrusionOk="0" h="1258" w="619">
                  <a:moveTo>
                    <a:pt x="0" y="1"/>
                  </a:moveTo>
                  <a:lnTo>
                    <a:pt x="0" y="1258"/>
                  </a:lnTo>
                  <a:lnTo>
                    <a:pt x="619" y="1258"/>
                  </a:lnTo>
                  <a:lnTo>
                    <a:pt x="6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1"/>
            <p:cNvSpPr/>
            <p:nvPr/>
          </p:nvSpPr>
          <p:spPr>
            <a:xfrm>
              <a:off x="6381296" y="2836439"/>
              <a:ext cx="20904" cy="42008"/>
            </a:xfrm>
            <a:custGeom>
              <a:rect b="b" l="l" r="r" t="t"/>
              <a:pathLst>
                <a:path extrusionOk="0" h="1258" w="626">
                  <a:moveTo>
                    <a:pt x="1" y="1"/>
                  </a:moveTo>
                  <a:lnTo>
                    <a:pt x="1" y="1258"/>
                  </a:lnTo>
                  <a:lnTo>
                    <a:pt x="626" y="1258"/>
                  </a:lnTo>
                  <a:lnTo>
                    <a:pt x="6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1"/>
            <p:cNvSpPr/>
            <p:nvPr/>
          </p:nvSpPr>
          <p:spPr>
            <a:xfrm>
              <a:off x="6246291" y="2701233"/>
              <a:ext cx="31322" cy="20670"/>
            </a:xfrm>
            <a:custGeom>
              <a:rect b="b" l="l" r="r" t="t"/>
              <a:pathLst>
                <a:path extrusionOk="0" h="619" w="938">
                  <a:moveTo>
                    <a:pt x="0" y="0"/>
                  </a:moveTo>
                  <a:lnTo>
                    <a:pt x="0" y="619"/>
                  </a:lnTo>
                  <a:lnTo>
                    <a:pt x="938" y="619"/>
                  </a:lnTo>
                  <a:lnTo>
                    <a:pt x="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1"/>
            <p:cNvSpPr/>
            <p:nvPr/>
          </p:nvSpPr>
          <p:spPr>
            <a:xfrm>
              <a:off x="6246291" y="2732321"/>
              <a:ext cx="31322" cy="10452"/>
            </a:xfrm>
            <a:custGeom>
              <a:rect b="b" l="l" r="r" t="t"/>
              <a:pathLst>
                <a:path extrusionOk="0" h="313" w="938">
                  <a:moveTo>
                    <a:pt x="0" y="0"/>
                  </a:moveTo>
                  <a:lnTo>
                    <a:pt x="0" y="313"/>
                  </a:lnTo>
                  <a:lnTo>
                    <a:pt x="938" y="313"/>
                  </a:lnTo>
                  <a:lnTo>
                    <a:pt x="9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1"/>
            <p:cNvSpPr/>
            <p:nvPr/>
          </p:nvSpPr>
          <p:spPr>
            <a:xfrm>
              <a:off x="6246291" y="2752958"/>
              <a:ext cx="31322" cy="21137"/>
            </a:xfrm>
            <a:custGeom>
              <a:rect b="b" l="l" r="r" t="t"/>
              <a:pathLst>
                <a:path extrusionOk="0" h="633" w="938">
                  <a:moveTo>
                    <a:pt x="0" y="1"/>
                  </a:moveTo>
                  <a:lnTo>
                    <a:pt x="0" y="632"/>
                  </a:lnTo>
                  <a:lnTo>
                    <a:pt x="938" y="632"/>
                  </a:lnTo>
                  <a:lnTo>
                    <a:pt x="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1"/>
            <p:cNvSpPr/>
            <p:nvPr/>
          </p:nvSpPr>
          <p:spPr>
            <a:xfrm>
              <a:off x="6246291" y="2784480"/>
              <a:ext cx="114369" cy="10485"/>
            </a:xfrm>
            <a:custGeom>
              <a:rect b="b" l="l" r="r" t="t"/>
              <a:pathLst>
                <a:path extrusionOk="0" h="314" w="3425">
                  <a:moveTo>
                    <a:pt x="0" y="1"/>
                  </a:moveTo>
                  <a:lnTo>
                    <a:pt x="0" y="313"/>
                  </a:lnTo>
                  <a:lnTo>
                    <a:pt x="3425" y="313"/>
                  </a:lnTo>
                  <a:lnTo>
                    <a:pt x="3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1"/>
            <p:cNvSpPr/>
            <p:nvPr/>
          </p:nvSpPr>
          <p:spPr>
            <a:xfrm>
              <a:off x="6287798" y="2701233"/>
              <a:ext cx="31356" cy="31122"/>
            </a:xfrm>
            <a:custGeom>
              <a:rect b="b" l="l" r="r" t="t"/>
              <a:pathLst>
                <a:path extrusionOk="0" h="932" w="939">
                  <a:moveTo>
                    <a:pt x="470" y="0"/>
                  </a:moveTo>
                  <a:lnTo>
                    <a:pt x="1" y="730"/>
                  </a:lnTo>
                  <a:lnTo>
                    <a:pt x="1" y="931"/>
                  </a:lnTo>
                  <a:lnTo>
                    <a:pt x="938" y="931"/>
                  </a:lnTo>
                  <a:lnTo>
                    <a:pt x="938" y="730"/>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1"/>
            <p:cNvSpPr/>
            <p:nvPr/>
          </p:nvSpPr>
          <p:spPr>
            <a:xfrm>
              <a:off x="6287798" y="2742740"/>
              <a:ext cx="31356" cy="31556"/>
            </a:xfrm>
            <a:custGeom>
              <a:rect b="b" l="l" r="r" t="t"/>
              <a:pathLst>
                <a:path extrusionOk="0" h="945" w="939">
                  <a:moveTo>
                    <a:pt x="1" y="1"/>
                  </a:moveTo>
                  <a:lnTo>
                    <a:pt x="1" y="945"/>
                  </a:lnTo>
                  <a:lnTo>
                    <a:pt x="938" y="945"/>
                  </a:lnTo>
                  <a:lnTo>
                    <a:pt x="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1"/>
            <p:cNvSpPr/>
            <p:nvPr/>
          </p:nvSpPr>
          <p:spPr>
            <a:xfrm>
              <a:off x="6329338" y="2732321"/>
              <a:ext cx="51992" cy="41974"/>
            </a:xfrm>
            <a:custGeom>
              <a:rect b="b" l="l" r="r" t="t"/>
              <a:pathLst>
                <a:path extrusionOk="0" h="1257" w="1557">
                  <a:moveTo>
                    <a:pt x="0" y="0"/>
                  </a:moveTo>
                  <a:lnTo>
                    <a:pt x="0" y="1257"/>
                  </a:lnTo>
                  <a:lnTo>
                    <a:pt x="932" y="1257"/>
                  </a:lnTo>
                  <a:lnTo>
                    <a:pt x="932" y="313"/>
                  </a:lnTo>
                  <a:lnTo>
                    <a:pt x="1244" y="313"/>
                  </a:lnTo>
                  <a:lnTo>
                    <a:pt x="1244" y="1257"/>
                  </a:lnTo>
                  <a:lnTo>
                    <a:pt x="1557" y="1257"/>
                  </a:lnTo>
                  <a:lnTo>
                    <a:pt x="1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1"/>
            <p:cNvSpPr/>
            <p:nvPr/>
          </p:nvSpPr>
          <p:spPr>
            <a:xfrm>
              <a:off x="6329338" y="2701233"/>
              <a:ext cx="31322" cy="20670"/>
            </a:xfrm>
            <a:custGeom>
              <a:rect b="b" l="l" r="r" t="t"/>
              <a:pathLst>
                <a:path extrusionOk="0" h="619" w="938">
                  <a:moveTo>
                    <a:pt x="313" y="0"/>
                  </a:moveTo>
                  <a:lnTo>
                    <a:pt x="313" y="306"/>
                  </a:lnTo>
                  <a:lnTo>
                    <a:pt x="0" y="306"/>
                  </a:lnTo>
                  <a:lnTo>
                    <a:pt x="0" y="619"/>
                  </a:lnTo>
                  <a:lnTo>
                    <a:pt x="938" y="619"/>
                  </a:lnTo>
                  <a:lnTo>
                    <a:pt x="938" y="306"/>
                  </a:lnTo>
                  <a:lnTo>
                    <a:pt x="626" y="306"/>
                  </a:lnTo>
                  <a:lnTo>
                    <a:pt x="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1"/>
            <p:cNvSpPr/>
            <p:nvPr/>
          </p:nvSpPr>
          <p:spPr>
            <a:xfrm>
              <a:off x="6246291" y="2805350"/>
              <a:ext cx="114369" cy="73096"/>
            </a:xfrm>
            <a:custGeom>
              <a:rect b="b" l="l" r="r" t="t"/>
              <a:pathLst>
                <a:path extrusionOk="0" h="2189" w="3425">
                  <a:moveTo>
                    <a:pt x="0" y="1"/>
                  </a:moveTo>
                  <a:lnTo>
                    <a:pt x="0" y="2189"/>
                  </a:lnTo>
                  <a:lnTo>
                    <a:pt x="1869" y="2189"/>
                  </a:lnTo>
                  <a:lnTo>
                    <a:pt x="1869" y="626"/>
                  </a:lnTo>
                  <a:lnTo>
                    <a:pt x="3425" y="626"/>
                  </a:lnTo>
                  <a:lnTo>
                    <a:pt x="3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71"/>
          <p:cNvGrpSpPr/>
          <p:nvPr/>
        </p:nvGrpSpPr>
        <p:grpSpPr>
          <a:xfrm>
            <a:off x="1011282" y="3113729"/>
            <a:ext cx="365751" cy="365749"/>
            <a:chOff x="2445400" y="3243225"/>
            <a:chExt cx="244633" cy="244599"/>
          </a:xfrm>
        </p:grpSpPr>
        <p:sp>
          <p:nvSpPr>
            <p:cNvPr id="1432" name="Google Shape;1432;p71"/>
            <p:cNvSpPr/>
            <p:nvPr/>
          </p:nvSpPr>
          <p:spPr>
            <a:xfrm>
              <a:off x="2560403" y="3401271"/>
              <a:ext cx="14392" cy="14392"/>
            </a:xfrm>
            <a:custGeom>
              <a:rect b="b" l="l" r="r" t="t"/>
              <a:pathLst>
                <a:path extrusionOk="0" h="431" w="431">
                  <a:moveTo>
                    <a:pt x="1" y="0"/>
                  </a:moveTo>
                  <a:lnTo>
                    <a:pt x="1" y="430"/>
                  </a:lnTo>
                  <a:lnTo>
                    <a:pt x="431" y="430"/>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1"/>
            <p:cNvSpPr/>
            <p:nvPr/>
          </p:nvSpPr>
          <p:spPr>
            <a:xfrm>
              <a:off x="2488877" y="3344103"/>
              <a:ext cx="14392" cy="14359"/>
            </a:xfrm>
            <a:custGeom>
              <a:rect b="b" l="l" r="r" t="t"/>
              <a:pathLst>
                <a:path extrusionOk="0" h="430" w="431">
                  <a:moveTo>
                    <a:pt x="1" y="0"/>
                  </a:moveTo>
                  <a:lnTo>
                    <a:pt x="1" y="430"/>
                  </a:lnTo>
                  <a:lnTo>
                    <a:pt x="431" y="430"/>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1"/>
            <p:cNvSpPr/>
            <p:nvPr/>
          </p:nvSpPr>
          <p:spPr>
            <a:xfrm>
              <a:off x="2560403" y="3243225"/>
              <a:ext cx="14392" cy="43076"/>
            </a:xfrm>
            <a:custGeom>
              <a:rect b="b" l="l" r="r" t="t"/>
              <a:pathLst>
                <a:path extrusionOk="0" h="1290" w="431">
                  <a:moveTo>
                    <a:pt x="1" y="0"/>
                  </a:moveTo>
                  <a:lnTo>
                    <a:pt x="1" y="1289"/>
                  </a:lnTo>
                  <a:lnTo>
                    <a:pt x="431" y="1289"/>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1"/>
            <p:cNvSpPr/>
            <p:nvPr/>
          </p:nvSpPr>
          <p:spPr>
            <a:xfrm>
              <a:off x="2560403" y="3344103"/>
              <a:ext cx="14392" cy="14359"/>
            </a:xfrm>
            <a:custGeom>
              <a:rect b="b" l="l" r="r" t="t"/>
              <a:pathLst>
                <a:path extrusionOk="0" h="430" w="431">
                  <a:moveTo>
                    <a:pt x="1" y="0"/>
                  </a:moveTo>
                  <a:lnTo>
                    <a:pt x="1" y="430"/>
                  </a:lnTo>
                  <a:lnTo>
                    <a:pt x="431" y="430"/>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1"/>
            <p:cNvSpPr/>
            <p:nvPr/>
          </p:nvSpPr>
          <p:spPr>
            <a:xfrm>
              <a:off x="2488877" y="3243225"/>
              <a:ext cx="14392" cy="43076"/>
            </a:xfrm>
            <a:custGeom>
              <a:rect b="b" l="l" r="r" t="t"/>
              <a:pathLst>
                <a:path extrusionOk="0" h="1290" w="431">
                  <a:moveTo>
                    <a:pt x="1" y="0"/>
                  </a:moveTo>
                  <a:lnTo>
                    <a:pt x="1" y="1289"/>
                  </a:lnTo>
                  <a:lnTo>
                    <a:pt x="431" y="1289"/>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1"/>
            <p:cNvSpPr/>
            <p:nvPr/>
          </p:nvSpPr>
          <p:spPr>
            <a:xfrm>
              <a:off x="2488877" y="3401271"/>
              <a:ext cx="14392" cy="14392"/>
            </a:xfrm>
            <a:custGeom>
              <a:rect b="b" l="l" r="r" t="t"/>
              <a:pathLst>
                <a:path extrusionOk="0" h="431" w="431">
                  <a:moveTo>
                    <a:pt x="1" y="0"/>
                  </a:moveTo>
                  <a:lnTo>
                    <a:pt x="1" y="430"/>
                  </a:lnTo>
                  <a:lnTo>
                    <a:pt x="431" y="430"/>
                  </a:ln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1"/>
            <p:cNvSpPr/>
            <p:nvPr/>
          </p:nvSpPr>
          <p:spPr>
            <a:xfrm>
              <a:off x="2632164" y="3344103"/>
              <a:ext cx="14359" cy="14359"/>
            </a:xfrm>
            <a:custGeom>
              <a:rect b="b" l="l" r="r" t="t"/>
              <a:pathLst>
                <a:path extrusionOk="0" h="430" w="430">
                  <a:moveTo>
                    <a:pt x="0" y="0"/>
                  </a:moveTo>
                  <a:lnTo>
                    <a:pt x="0" y="430"/>
                  </a:lnTo>
                  <a:lnTo>
                    <a:pt x="430" y="430"/>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1"/>
            <p:cNvSpPr/>
            <p:nvPr/>
          </p:nvSpPr>
          <p:spPr>
            <a:xfrm>
              <a:off x="2445400" y="3271909"/>
              <a:ext cx="244633" cy="172439"/>
            </a:xfrm>
            <a:custGeom>
              <a:rect b="b" l="l" r="r" t="t"/>
              <a:pathLst>
                <a:path extrusionOk="0" h="5164" w="7326">
                  <a:moveTo>
                    <a:pt x="2162" y="1732"/>
                  </a:moveTo>
                  <a:lnTo>
                    <a:pt x="2162" y="3022"/>
                  </a:lnTo>
                  <a:lnTo>
                    <a:pt x="873" y="3022"/>
                  </a:lnTo>
                  <a:lnTo>
                    <a:pt x="873" y="1732"/>
                  </a:lnTo>
                  <a:close/>
                  <a:moveTo>
                    <a:pt x="4304" y="1732"/>
                  </a:moveTo>
                  <a:lnTo>
                    <a:pt x="4304" y="3022"/>
                  </a:lnTo>
                  <a:lnTo>
                    <a:pt x="3022" y="3022"/>
                  </a:lnTo>
                  <a:lnTo>
                    <a:pt x="3022" y="1732"/>
                  </a:lnTo>
                  <a:close/>
                  <a:moveTo>
                    <a:pt x="6453" y="1732"/>
                  </a:moveTo>
                  <a:lnTo>
                    <a:pt x="6453" y="3022"/>
                  </a:lnTo>
                  <a:lnTo>
                    <a:pt x="5164" y="3022"/>
                  </a:lnTo>
                  <a:lnTo>
                    <a:pt x="5164" y="1732"/>
                  </a:lnTo>
                  <a:close/>
                  <a:moveTo>
                    <a:pt x="2162" y="3451"/>
                  </a:moveTo>
                  <a:lnTo>
                    <a:pt x="2162" y="4734"/>
                  </a:lnTo>
                  <a:lnTo>
                    <a:pt x="873" y="4734"/>
                  </a:lnTo>
                  <a:lnTo>
                    <a:pt x="873" y="3451"/>
                  </a:lnTo>
                  <a:close/>
                  <a:moveTo>
                    <a:pt x="4304" y="3451"/>
                  </a:moveTo>
                  <a:lnTo>
                    <a:pt x="4304" y="4734"/>
                  </a:lnTo>
                  <a:lnTo>
                    <a:pt x="3022" y="4734"/>
                  </a:lnTo>
                  <a:lnTo>
                    <a:pt x="3022" y="3451"/>
                  </a:lnTo>
                  <a:close/>
                  <a:moveTo>
                    <a:pt x="6453" y="3451"/>
                  </a:moveTo>
                  <a:lnTo>
                    <a:pt x="6453" y="4734"/>
                  </a:lnTo>
                  <a:lnTo>
                    <a:pt x="5164" y="4734"/>
                  </a:lnTo>
                  <a:lnTo>
                    <a:pt x="5164" y="3451"/>
                  </a:lnTo>
                  <a:close/>
                  <a:moveTo>
                    <a:pt x="1" y="1"/>
                  </a:moveTo>
                  <a:lnTo>
                    <a:pt x="1" y="5164"/>
                  </a:lnTo>
                  <a:lnTo>
                    <a:pt x="7325" y="5164"/>
                  </a:lnTo>
                  <a:lnTo>
                    <a:pt x="7325" y="1"/>
                  </a:lnTo>
                  <a:lnTo>
                    <a:pt x="6453" y="1"/>
                  </a:lnTo>
                  <a:lnTo>
                    <a:pt x="6453" y="860"/>
                  </a:lnTo>
                  <a:lnTo>
                    <a:pt x="5164" y="860"/>
                  </a:lnTo>
                  <a:lnTo>
                    <a:pt x="5164" y="1"/>
                  </a:lnTo>
                  <a:lnTo>
                    <a:pt x="4304" y="1"/>
                  </a:lnTo>
                  <a:lnTo>
                    <a:pt x="4304" y="860"/>
                  </a:lnTo>
                  <a:lnTo>
                    <a:pt x="3022" y="860"/>
                  </a:lnTo>
                  <a:lnTo>
                    <a:pt x="3022" y="1"/>
                  </a:lnTo>
                  <a:lnTo>
                    <a:pt x="2162" y="1"/>
                  </a:lnTo>
                  <a:lnTo>
                    <a:pt x="2162" y="860"/>
                  </a:lnTo>
                  <a:lnTo>
                    <a:pt x="873" y="860"/>
                  </a:lnTo>
                  <a:lnTo>
                    <a:pt x="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1"/>
            <p:cNvSpPr/>
            <p:nvPr/>
          </p:nvSpPr>
          <p:spPr>
            <a:xfrm>
              <a:off x="2632164" y="3401271"/>
              <a:ext cx="14359" cy="14392"/>
            </a:xfrm>
            <a:custGeom>
              <a:rect b="b" l="l" r="r" t="t"/>
              <a:pathLst>
                <a:path extrusionOk="0" h="431" w="430">
                  <a:moveTo>
                    <a:pt x="0" y="0"/>
                  </a:moveTo>
                  <a:lnTo>
                    <a:pt x="0" y="430"/>
                  </a:lnTo>
                  <a:lnTo>
                    <a:pt x="430" y="430"/>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1"/>
            <p:cNvSpPr/>
            <p:nvPr/>
          </p:nvSpPr>
          <p:spPr>
            <a:xfrm>
              <a:off x="2632164" y="3243225"/>
              <a:ext cx="14359" cy="43076"/>
            </a:xfrm>
            <a:custGeom>
              <a:rect b="b" l="l" r="r" t="t"/>
              <a:pathLst>
                <a:path extrusionOk="0" h="1290" w="430">
                  <a:moveTo>
                    <a:pt x="0" y="0"/>
                  </a:moveTo>
                  <a:lnTo>
                    <a:pt x="0" y="1289"/>
                  </a:lnTo>
                  <a:lnTo>
                    <a:pt x="430" y="128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1"/>
            <p:cNvSpPr/>
            <p:nvPr/>
          </p:nvSpPr>
          <p:spPr>
            <a:xfrm>
              <a:off x="2445400" y="3458672"/>
              <a:ext cx="244633" cy="29152"/>
            </a:xfrm>
            <a:custGeom>
              <a:rect b="b" l="l" r="r" t="t"/>
              <a:pathLst>
                <a:path extrusionOk="0" h="873" w="7326">
                  <a:moveTo>
                    <a:pt x="1" y="0"/>
                  </a:moveTo>
                  <a:lnTo>
                    <a:pt x="1" y="873"/>
                  </a:lnTo>
                  <a:lnTo>
                    <a:pt x="7325" y="873"/>
                  </a:lnTo>
                  <a:lnTo>
                    <a:pt x="73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71"/>
          <p:cNvGrpSpPr/>
          <p:nvPr/>
        </p:nvGrpSpPr>
        <p:grpSpPr>
          <a:xfrm>
            <a:off x="1761897" y="3113725"/>
            <a:ext cx="365756" cy="365757"/>
            <a:chOff x="2887382" y="3296252"/>
            <a:chExt cx="191807" cy="192240"/>
          </a:xfrm>
        </p:grpSpPr>
        <p:sp>
          <p:nvSpPr>
            <p:cNvPr id="1444" name="Google Shape;1444;p71"/>
            <p:cNvSpPr/>
            <p:nvPr/>
          </p:nvSpPr>
          <p:spPr>
            <a:xfrm>
              <a:off x="2955235" y="3296252"/>
              <a:ext cx="56099" cy="11353"/>
            </a:xfrm>
            <a:custGeom>
              <a:rect b="b" l="l" r="r" t="t"/>
              <a:pathLst>
                <a:path extrusionOk="0" h="340" w="1680">
                  <a:moveTo>
                    <a:pt x="0" y="1"/>
                  </a:moveTo>
                  <a:lnTo>
                    <a:pt x="0" y="339"/>
                  </a:lnTo>
                  <a:lnTo>
                    <a:pt x="1680" y="339"/>
                  </a:lnTo>
                  <a:lnTo>
                    <a:pt x="16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1"/>
            <p:cNvSpPr/>
            <p:nvPr/>
          </p:nvSpPr>
          <p:spPr>
            <a:xfrm>
              <a:off x="2887382" y="3318658"/>
              <a:ext cx="191573" cy="22640"/>
            </a:xfrm>
            <a:custGeom>
              <a:rect b="b" l="l" r="r" t="t"/>
              <a:pathLst>
                <a:path extrusionOk="0" h="678" w="5737">
                  <a:moveTo>
                    <a:pt x="1" y="0"/>
                  </a:moveTo>
                  <a:lnTo>
                    <a:pt x="1" y="339"/>
                  </a:lnTo>
                  <a:lnTo>
                    <a:pt x="339" y="339"/>
                  </a:lnTo>
                  <a:lnTo>
                    <a:pt x="339" y="678"/>
                  </a:lnTo>
                  <a:lnTo>
                    <a:pt x="5405" y="678"/>
                  </a:lnTo>
                  <a:lnTo>
                    <a:pt x="5405" y="339"/>
                  </a:lnTo>
                  <a:lnTo>
                    <a:pt x="5737" y="339"/>
                  </a:lnTo>
                  <a:lnTo>
                    <a:pt x="5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1"/>
            <p:cNvSpPr/>
            <p:nvPr/>
          </p:nvSpPr>
          <p:spPr>
            <a:xfrm>
              <a:off x="2887616" y="3352351"/>
              <a:ext cx="191573" cy="136141"/>
            </a:xfrm>
            <a:custGeom>
              <a:rect b="b" l="l" r="r" t="t"/>
              <a:pathLst>
                <a:path extrusionOk="0" h="4077" w="5737">
                  <a:moveTo>
                    <a:pt x="4727" y="346"/>
                  </a:moveTo>
                  <a:lnTo>
                    <a:pt x="4727" y="684"/>
                  </a:lnTo>
                  <a:lnTo>
                    <a:pt x="3366" y="684"/>
                  </a:lnTo>
                  <a:lnTo>
                    <a:pt x="3366" y="346"/>
                  </a:lnTo>
                  <a:close/>
                  <a:moveTo>
                    <a:pt x="4727" y="1023"/>
                  </a:moveTo>
                  <a:lnTo>
                    <a:pt x="4727" y="1361"/>
                  </a:lnTo>
                  <a:lnTo>
                    <a:pt x="3366" y="1361"/>
                  </a:lnTo>
                  <a:lnTo>
                    <a:pt x="3366" y="1023"/>
                  </a:lnTo>
                  <a:close/>
                  <a:moveTo>
                    <a:pt x="3034" y="346"/>
                  </a:moveTo>
                  <a:lnTo>
                    <a:pt x="3034" y="2032"/>
                  </a:lnTo>
                  <a:lnTo>
                    <a:pt x="1016" y="2032"/>
                  </a:lnTo>
                  <a:lnTo>
                    <a:pt x="1016" y="346"/>
                  </a:lnTo>
                  <a:close/>
                  <a:moveTo>
                    <a:pt x="4727" y="1693"/>
                  </a:moveTo>
                  <a:lnTo>
                    <a:pt x="4727" y="2032"/>
                  </a:lnTo>
                  <a:lnTo>
                    <a:pt x="3366" y="2032"/>
                  </a:lnTo>
                  <a:lnTo>
                    <a:pt x="3366" y="1693"/>
                  </a:lnTo>
                  <a:close/>
                  <a:moveTo>
                    <a:pt x="2858" y="3373"/>
                  </a:moveTo>
                  <a:cubicBezTo>
                    <a:pt x="3008" y="3373"/>
                    <a:pt x="3086" y="3555"/>
                    <a:pt x="2982" y="3660"/>
                  </a:cubicBezTo>
                  <a:cubicBezTo>
                    <a:pt x="2946" y="3694"/>
                    <a:pt x="2902" y="3710"/>
                    <a:pt x="2859" y="3710"/>
                  </a:cubicBezTo>
                  <a:cubicBezTo>
                    <a:pt x="2796" y="3710"/>
                    <a:pt x="2736" y="3674"/>
                    <a:pt x="2709" y="3607"/>
                  </a:cubicBezTo>
                  <a:cubicBezTo>
                    <a:pt x="2663" y="3497"/>
                    <a:pt x="2741" y="3373"/>
                    <a:pt x="2858" y="3373"/>
                  </a:cubicBezTo>
                  <a:close/>
                  <a:moveTo>
                    <a:pt x="332" y="1"/>
                  </a:moveTo>
                  <a:lnTo>
                    <a:pt x="332" y="2364"/>
                  </a:lnTo>
                  <a:lnTo>
                    <a:pt x="0" y="2364"/>
                  </a:lnTo>
                  <a:lnTo>
                    <a:pt x="0" y="2702"/>
                  </a:lnTo>
                  <a:lnTo>
                    <a:pt x="2696" y="2702"/>
                  </a:lnTo>
                  <a:lnTo>
                    <a:pt x="2696" y="3067"/>
                  </a:lnTo>
                  <a:cubicBezTo>
                    <a:pt x="2494" y="3145"/>
                    <a:pt x="2364" y="3341"/>
                    <a:pt x="2364" y="3555"/>
                  </a:cubicBezTo>
                  <a:cubicBezTo>
                    <a:pt x="2351" y="3842"/>
                    <a:pt x="2578" y="4076"/>
                    <a:pt x="2865" y="4076"/>
                  </a:cubicBezTo>
                  <a:cubicBezTo>
                    <a:pt x="3151" y="4076"/>
                    <a:pt x="3379" y="3842"/>
                    <a:pt x="3373" y="3555"/>
                  </a:cubicBezTo>
                  <a:cubicBezTo>
                    <a:pt x="3373" y="3341"/>
                    <a:pt x="3236" y="3145"/>
                    <a:pt x="3034" y="3067"/>
                  </a:cubicBezTo>
                  <a:lnTo>
                    <a:pt x="3034" y="2702"/>
                  </a:lnTo>
                  <a:lnTo>
                    <a:pt x="5736" y="2702"/>
                  </a:lnTo>
                  <a:lnTo>
                    <a:pt x="5736" y="2364"/>
                  </a:lnTo>
                  <a:lnTo>
                    <a:pt x="5398" y="2364"/>
                  </a:lnTo>
                  <a:lnTo>
                    <a:pt x="53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1"/>
            <p:cNvSpPr/>
            <p:nvPr/>
          </p:nvSpPr>
          <p:spPr>
            <a:xfrm>
              <a:off x="2932595" y="3375191"/>
              <a:ext cx="45046" cy="33726"/>
            </a:xfrm>
            <a:custGeom>
              <a:rect b="b" l="l" r="r" t="t"/>
              <a:pathLst>
                <a:path extrusionOk="0" h="1010" w="1349">
                  <a:moveTo>
                    <a:pt x="1" y="0"/>
                  </a:moveTo>
                  <a:lnTo>
                    <a:pt x="1" y="1009"/>
                  </a:lnTo>
                  <a:lnTo>
                    <a:pt x="1349" y="1009"/>
                  </a:lnTo>
                  <a:lnTo>
                    <a:pt x="13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71"/>
          <p:cNvGrpSpPr/>
          <p:nvPr/>
        </p:nvGrpSpPr>
        <p:grpSpPr>
          <a:xfrm>
            <a:off x="2526055" y="3113728"/>
            <a:ext cx="338669" cy="365751"/>
            <a:chOff x="3131981" y="3296252"/>
            <a:chExt cx="229373" cy="244633"/>
          </a:xfrm>
        </p:grpSpPr>
        <p:sp>
          <p:nvSpPr>
            <p:cNvPr id="1449" name="Google Shape;1449;p71"/>
            <p:cNvSpPr/>
            <p:nvPr/>
          </p:nvSpPr>
          <p:spPr>
            <a:xfrm>
              <a:off x="3260242" y="3368446"/>
              <a:ext cx="86787" cy="172439"/>
            </a:xfrm>
            <a:custGeom>
              <a:rect b="b" l="l" r="r" t="t"/>
              <a:pathLst>
                <a:path extrusionOk="0" h="5164" w="2599">
                  <a:moveTo>
                    <a:pt x="20" y="0"/>
                  </a:moveTo>
                  <a:lnTo>
                    <a:pt x="20" y="437"/>
                  </a:lnTo>
                  <a:cubicBezTo>
                    <a:pt x="827" y="951"/>
                    <a:pt x="1316" y="1836"/>
                    <a:pt x="1309" y="2787"/>
                  </a:cubicBezTo>
                  <a:cubicBezTo>
                    <a:pt x="1309" y="3750"/>
                    <a:pt x="814" y="4649"/>
                    <a:pt x="0" y="5163"/>
                  </a:cubicBezTo>
                  <a:lnTo>
                    <a:pt x="1954" y="5163"/>
                  </a:lnTo>
                  <a:cubicBezTo>
                    <a:pt x="2312" y="5157"/>
                    <a:pt x="2598" y="4864"/>
                    <a:pt x="2598" y="4506"/>
                  </a:cubicBezTo>
                  <a:lnTo>
                    <a:pt x="2598" y="4291"/>
                  </a:lnTo>
                  <a:lnTo>
                    <a:pt x="1739" y="4291"/>
                  </a:lnTo>
                  <a:lnTo>
                    <a:pt x="1739" y="3861"/>
                  </a:lnTo>
                  <a:lnTo>
                    <a:pt x="2598" y="3861"/>
                  </a:lnTo>
                  <a:lnTo>
                    <a:pt x="2598" y="3431"/>
                  </a:lnTo>
                  <a:lnTo>
                    <a:pt x="1739" y="3431"/>
                  </a:lnTo>
                  <a:lnTo>
                    <a:pt x="1739" y="3002"/>
                  </a:lnTo>
                  <a:lnTo>
                    <a:pt x="2598" y="3002"/>
                  </a:lnTo>
                  <a:lnTo>
                    <a:pt x="2598" y="2572"/>
                  </a:lnTo>
                  <a:lnTo>
                    <a:pt x="1739" y="2572"/>
                  </a:lnTo>
                  <a:lnTo>
                    <a:pt x="1739" y="2142"/>
                  </a:lnTo>
                  <a:lnTo>
                    <a:pt x="2598" y="2142"/>
                  </a:lnTo>
                  <a:lnTo>
                    <a:pt x="2598" y="1719"/>
                  </a:lnTo>
                  <a:lnTo>
                    <a:pt x="1739" y="1719"/>
                  </a:lnTo>
                  <a:lnTo>
                    <a:pt x="1739" y="1289"/>
                  </a:lnTo>
                  <a:lnTo>
                    <a:pt x="2598" y="1289"/>
                  </a:lnTo>
                  <a:lnTo>
                    <a:pt x="2598" y="860"/>
                  </a:lnTo>
                  <a:lnTo>
                    <a:pt x="1739" y="860"/>
                  </a:lnTo>
                  <a:lnTo>
                    <a:pt x="1739" y="430"/>
                  </a:lnTo>
                  <a:lnTo>
                    <a:pt x="2598" y="430"/>
                  </a:lnTo>
                  <a:lnTo>
                    <a:pt x="2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1"/>
            <p:cNvSpPr/>
            <p:nvPr/>
          </p:nvSpPr>
          <p:spPr>
            <a:xfrm>
              <a:off x="3260876" y="3324969"/>
              <a:ext cx="100478" cy="29152"/>
            </a:xfrm>
            <a:custGeom>
              <a:rect b="b" l="l" r="r" t="t"/>
              <a:pathLst>
                <a:path extrusionOk="0" h="873" w="3009">
                  <a:moveTo>
                    <a:pt x="1" y="0"/>
                  </a:moveTo>
                  <a:lnTo>
                    <a:pt x="1" y="873"/>
                  </a:lnTo>
                  <a:lnTo>
                    <a:pt x="2579" y="873"/>
                  </a:lnTo>
                  <a:lnTo>
                    <a:pt x="2579" y="430"/>
                  </a:lnTo>
                  <a:lnTo>
                    <a:pt x="3009" y="430"/>
                  </a:lnTo>
                  <a:lnTo>
                    <a:pt x="30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1"/>
            <p:cNvSpPr/>
            <p:nvPr/>
          </p:nvSpPr>
          <p:spPr>
            <a:xfrm>
              <a:off x="3135020" y="3296252"/>
              <a:ext cx="151569" cy="143955"/>
            </a:xfrm>
            <a:custGeom>
              <a:rect b="b" l="l" r="r" t="t"/>
              <a:pathLst>
                <a:path extrusionOk="0" h="4311" w="4539">
                  <a:moveTo>
                    <a:pt x="769" y="1"/>
                  </a:moveTo>
                  <a:lnTo>
                    <a:pt x="769" y="431"/>
                  </a:lnTo>
                  <a:lnTo>
                    <a:pt x="1198" y="431"/>
                  </a:lnTo>
                  <a:lnTo>
                    <a:pt x="1198" y="2852"/>
                  </a:lnTo>
                  <a:cubicBezTo>
                    <a:pt x="614" y="3144"/>
                    <a:pt x="179" y="3676"/>
                    <a:pt x="2" y="4304"/>
                  </a:cubicBezTo>
                  <a:lnTo>
                    <a:pt x="4538" y="4304"/>
                  </a:lnTo>
                  <a:cubicBezTo>
                    <a:pt x="4362" y="3673"/>
                    <a:pt x="3926" y="3145"/>
                    <a:pt x="3347" y="2852"/>
                  </a:cubicBezTo>
                  <a:lnTo>
                    <a:pt x="3347" y="431"/>
                  </a:lnTo>
                  <a:lnTo>
                    <a:pt x="3770" y="431"/>
                  </a:lnTo>
                  <a:lnTo>
                    <a:pt x="3770" y="1"/>
                  </a:lnTo>
                  <a:close/>
                  <a:moveTo>
                    <a:pt x="0" y="4304"/>
                  </a:moveTo>
                  <a:lnTo>
                    <a:pt x="0" y="4311"/>
                  </a:lnTo>
                  <a:cubicBezTo>
                    <a:pt x="1" y="4309"/>
                    <a:pt x="2" y="4307"/>
                    <a:pt x="2" y="43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1"/>
            <p:cNvSpPr/>
            <p:nvPr/>
          </p:nvSpPr>
          <p:spPr>
            <a:xfrm>
              <a:off x="3131981" y="3454331"/>
              <a:ext cx="157646" cy="86119"/>
            </a:xfrm>
            <a:custGeom>
              <a:rect b="b" l="l" r="r" t="t"/>
              <a:pathLst>
                <a:path extrusionOk="0" h="2579" w="4721">
                  <a:moveTo>
                    <a:pt x="1719" y="430"/>
                  </a:moveTo>
                  <a:lnTo>
                    <a:pt x="1719" y="859"/>
                  </a:lnTo>
                  <a:lnTo>
                    <a:pt x="1289" y="859"/>
                  </a:lnTo>
                  <a:lnTo>
                    <a:pt x="1289" y="430"/>
                  </a:lnTo>
                  <a:close/>
                  <a:moveTo>
                    <a:pt x="3008" y="859"/>
                  </a:moveTo>
                  <a:lnTo>
                    <a:pt x="3008" y="1289"/>
                  </a:lnTo>
                  <a:lnTo>
                    <a:pt x="2578" y="1289"/>
                  </a:lnTo>
                  <a:lnTo>
                    <a:pt x="2578" y="859"/>
                  </a:lnTo>
                  <a:close/>
                  <a:moveTo>
                    <a:pt x="2149" y="1289"/>
                  </a:moveTo>
                  <a:lnTo>
                    <a:pt x="2149" y="1719"/>
                  </a:lnTo>
                  <a:lnTo>
                    <a:pt x="1719" y="1719"/>
                  </a:lnTo>
                  <a:lnTo>
                    <a:pt x="1719" y="1289"/>
                  </a:lnTo>
                  <a:close/>
                  <a:moveTo>
                    <a:pt x="13" y="0"/>
                  </a:moveTo>
                  <a:cubicBezTo>
                    <a:pt x="7" y="72"/>
                    <a:pt x="0" y="143"/>
                    <a:pt x="0" y="215"/>
                  </a:cubicBezTo>
                  <a:cubicBezTo>
                    <a:pt x="0" y="1517"/>
                    <a:pt x="1055" y="2578"/>
                    <a:pt x="2364" y="2578"/>
                  </a:cubicBezTo>
                  <a:cubicBezTo>
                    <a:pt x="3666" y="2578"/>
                    <a:pt x="4720" y="1517"/>
                    <a:pt x="4720" y="215"/>
                  </a:cubicBezTo>
                  <a:cubicBezTo>
                    <a:pt x="4720" y="143"/>
                    <a:pt x="4714" y="72"/>
                    <a:pt x="47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71"/>
          <p:cNvGrpSpPr/>
          <p:nvPr/>
        </p:nvGrpSpPr>
        <p:grpSpPr>
          <a:xfrm>
            <a:off x="3263123" y="3130351"/>
            <a:ext cx="365773" cy="332505"/>
            <a:chOff x="3496125" y="3331714"/>
            <a:chExt cx="297861" cy="278527"/>
          </a:xfrm>
        </p:grpSpPr>
        <p:sp>
          <p:nvSpPr>
            <p:cNvPr id="1454" name="Google Shape;1454;p71"/>
            <p:cNvSpPr/>
            <p:nvPr/>
          </p:nvSpPr>
          <p:spPr>
            <a:xfrm>
              <a:off x="3496125" y="3331714"/>
              <a:ext cx="140249" cy="278527"/>
            </a:xfrm>
            <a:custGeom>
              <a:rect b="b" l="l" r="r" t="t"/>
              <a:pathLst>
                <a:path extrusionOk="0" h="8341" w="4200">
                  <a:moveTo>
                    <a:pt x="2370" y="2682"/>
                  </a:moveTo>
                  <a:lnTo>
                    <a:pt x="3672" y="3334"/>
                  </a:lnTo>
                  <a:lnTo>
                    <a:pt x="3672" y="4981"/>
                  </a:lnTo>
                  <a:lnTo>
                    <a:pt x="2370" y="5632"/>
                  </a:lnTo>
                  <a:lnTo>
                    <a:pt x="1062" y="4981"/>
                  </a:lnTo>
                  <a:lnTo>
                    <a:pt x="1062" y="3334"/>
                  </a:lnTo>
                  <a:lnTo>
                    <a:pt x="2370" y="2682"/>
                  </a:lnTo>
                  <a:close/>
                  <a:moveTo>
                    <a:pt x="2110" y="0"/>
                  </a:moveTo>
                  <a:lnTo>
                    <a:pt x="2110" y="1647"/>
                  </a:lnTo>
                  <a:lnTo>
                    <a:pt x="0" y="2689"/>
                  </a:lnTo>
                  <a:lnTo>
                    <a:pt x="0" y="5625"/>
                  </a:lnTo>
                  <a:lnTo>
                    <a:pt x="2110" y="6673"/>
                  </a:lnTo>
                  <a:lnTo>
                    <a:pt x="2110" y="8340"/>
                  </a:lnTo>
                  <a:lnTo>
                    <a:pt x="2631" y="8340"/>
                  </a:lnTo>
                  <a:lnTo>
                    <a:pt x="2631" y="6673"/>
                  </a:lnTo>
                  <a:lnTo>
                    <a:pt x="4200" y="5886"/>
                  </a:lnTo>
                  <a:lnTo>
                    <a:pt x="4200" y="2429"/>
                  </a:lnTo>
                  <a:lnTo>
                    <a:pt x="2631" y="1647"/>
                  </a:lnTo>
                  <a:lnTo>
                    <a:pt x="2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1"/>
            <p:cNvSpPr/>
            <p:nvPr/>
          </p:nvSpPr>
          <p:spPr>
            <a:xfrm>
              <a:off x="3549153" y="3440841"/>
              <a:ext cx="52226" cy="59606"/>
            </a:xfrm>
            <a:custGeom>
              <a:rect b="b" l="l" r="r" t="t"/>
              <a:pathLst>
                <a:path extrusionOk="0" h="1785" w="1564">
                  <a:moveTo>
                    <a:pt x="782" y="0"/>
                  </a:moveTo>
                  <a:lnTo>
                    <a:pt x="1" y="391"/>
                  </a:lnTo>
                  <a:lnTo>
                    <a:pt x="1" y="1387"/>
                  </a:lnTo>
                  <a:lnTo>
                    <a:pt x="782" y="1784"/>
                  </a:lnTo>
                  <a:lnTo>
                    <a:pt x="1564" y="1387"/>
                  </a:lnTo>
                  <a:lnTo>
                    <a:pt x="1564" y="39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1"/>
            <p:cNvSpPr/>
            <p:nvPr/>
          </p:nvSpPr>
          <p:spPr>
            <a:xfrm>
              <a:off x="3688733" y="3440841"/>
              <a:ext cx="52226" cy="59606"/>
            </a:xfrm>
            <a:custGeom>
              <a:rect b="b" l="l" r="r" t="t"/>
              <a:pathLst>
                <a:path extrusionOk="0" h="1785" w="1564">
                  <a:moveTo>
                    <a:pt x="782" y="0"/>
                  </a:moveTo>
                  <a:lnTo>
                    <a:pt x="1" y="391"/>
                  </a:lnTo>
                  <a:lnTo>
                    <a:pt x="1" y="1387"/>
                  </a:lnTo>
                  <a:lnTo>
                    <a:pt x="782" y="1784"/>
                  </a:lnTo>
                  <a:lnTo>
                    <a:pt x="1563" y="1387"/>
                  </a:lnTo>
                  <a:lnTo>
                    <a:pt x="1563" y="39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1"/>
            <p:cNvSpPr/>
            <p:nvPr/>
          </p:nvSpPr>
          <p:spPr>
            <a:xfrm>
              <a:off x="3653738" y="3331714"/>
              <a:ext cx="140249" cy="278527"/>
            </a:xfrm>
            <a:custGeom>
              <a:rect b="b" l="l" r="r" t="t"/>
              <a:pathLst>
                <a:path extrusionOk="0" h="8341" w="4200">
                  <a:moveTo>
                    <a:pt x="1830" y="2682"/>
                  </a:moveTo>
                  <a:lnTo>
                    <a:pt x="3139" y="3334"/>
                  </a:lnTo>
                  <a:lnTo>
                    <a:pt x="3139" y="4981"/>
                  </a:lnTo>
                  <a:lnTo>
                    <a:pt x="1830" y="5632"/>
                  </a:lnTo>
                  <a:lnTo>
                    <a:pt x="521" y="4981"/>
                  </a:lnTo>
                  <a:lnTo>
                    <a:pt x="521" y="3334"/>
                  </a:lnTo>
                  <a:lnTo>
                    <a:pt x="1830" y="2682"/>
                  </a:lnTo>
                  <a:close/>
                  <a:moveTo>
                    <a:pt x="1570" y="0"/>
                  </a:moveTo>
                  <a:lnTo>
                    <a:pt x="1570" y="1647"/>
                  </a:lnTo>
                  <a:lnTo>
                    <a:pt x="1" y="2429"/>
                  </a:lnTo>
                  <a:lnTo>
                    <a:pt x="1" y="5886"/>
                  </a:lnTo>
                  <a:lnTo>
                    <a:pt x="1570" y="6673"/>
                  </a:lnTo>
                  <a:lnTo>
                    <a:pt x="1570" y="8340"/>
                  </a:lnTo>
                  <a:lnTo>
                    <a:pt x="2090" y="8340"/>
                  </a:lnTo>
                  <a:lnTo>
                    <a:pt x="2090" y="6673"/>
                  </a:lnTo>
                  <a:lnTo>
                    <a:pt x="4200" y="5625"/>
                  </a:lnTo>
                  <a:lnTo>
                    <a:pt x="4200" y="2689"/>
                  </a:lnTo>
                  <a:lnTo>
                    <a:pt x="2090" y="1647"/>
                  </a:lnTo>
                  <a:lnTo>
                    <a:pt x="20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71"/>
          <p:cNvGrpSpPr/>
          <p:nvPr/>
        </p:nvGrpSpPr>
        <p:grpSpPr>
          <a:xfrm>
            <a:off x="4037608" y="3113726"/>
            <a:ext cx="318046" cy="365756"/>
            <a:chOff x="4017882" y="3331714"/>
            <a:chExt cx="183959" cy="209171"/>
          </a:xfrm>
        </p:grpSpPr>
        <p:sp>
          <p:nvSpPr>
            <p:cNvPr id="1459" name="Google Shape;1459;p71"/>
            <p:cNvSpPr/>
            <p:nvPr/>
          </p:nvSpPr>
          <p:spPr>
            <a:xfrm>
              <a:off x="4017882" y="3491263"/>
              <a:ext cx="24610" cy="12422"/>
            </a:xfrm>
            <a:custGeom>
              <a:rect b="b" l="l" r="r" t="t"/>
              <a:pathLst>
                <a:path extrusionOk="0" h="372" w="737">
                  <a:moveTo>
                    <a:pt x="1" y="1"/>
                  </a:moveTo>
                  <a:lnTo>
                    <a:pt x="1" y="372"/>
                  </a:lnTo>
                  <a:lnTo>
                    <a:pt x="737" y="372"/>
                  </a:lnTo>
                  <a:lnTo>
                    <a:pt x="7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1"/>
            <p:cNvSpPr/>
            <p:nvPr/>
          </p:nvSpPr>
          <p:spPr>
            <a:xfrm>
              <a:off x="4017882" y="3368880"/>
              <a:ext cx="24610" cy="12188"/>
            </a:xfrm>
            <a:custGeom>
              <a:rect b="b" l="l" r="r" t="t"/>
              <a:pathLst>
                <a:path extrusionOk="0" h="365" w="737">
                  <a:moveTo>
                    <a:pt x="1" y="0"/>
                  </a:moveTo>
                  <a:lnTo>
                    <a:pt x="1" y="365"/>
                  </a:lnTo>
                  <a:lnTo>
                    <a:pt x="737" y="365"/>
                  </a:lnTo>
                  <a:lnTo>
                    <a:pt x="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1"/>
            <p:cNvSpPr/>
            <p:nvPr/>
          </p:nvSpPr>
          <p:spPr>
            <a:xfrm>
              <a:off x="4079190" y="3393223"/>
              <a:ext cx="61342" cy="24610"/>
            </a:xfrm>
            <a:custGeom>
              <a:rect b="b" l="l" r="r" t="t"/>
              <a:pathLst>
                <a:path extrusionOk="0" h="737" w="1837">
                  <a:moveTo>
                    <a:pt x="1" y="1"/>
                  </a:moveTo>
                  <a:lnTo>
                    <a:pt x="1" y="736"/>
                  </a:lnTo>
                  <a:lnTo>
                    <a:pt x="1837" y="736"/>
                  </a:lnTo>
                  <a:lnTo>
                    <a:pt x="18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1"/>
            <p:cNvSpPr/>
            <p:nvPr/>
          </p:nvSpPr>
          <p:spPr>
            <a:xfrm>
              <a:off x="4017882" y="3429955"/>
              <a:ext cx="24610" cy="12422"/>
            </a:xfrm>
            <a:custGeom>
              <a:rect b="b" l="l" r="r" t="t"/>
              <a:pathLst>
                <a:path extrusionOk="0" h="372" w="737">
                  <a:moveTo>
                    <a:pt x="1" y="1"/>
                  </a:moveTo>
                  <a:lnTo>
                    <a:pt x="1" y="372"/>
                  </a:lnTo>
                  <a:lnTo>
                    <a:pt x="737" y="372"/>
                  </a:lnTo>
                  <a:lnTo>
                    <a:pt x="7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1"/>
            <p:cNvSpPr/>
            <p:nvPr/>
          </p:nvSpPr>
          <p:spPr>
            <a:xfrm>
              <a:off x="4030270" y="3331714"/>
              <a:ext cx="134839" cy="209171"/>
            </a:xfrm>
            <a:custGeom>
              <a:rect b="b" l="l" r="r" t="t"/>
              <a:pathLst>
                <a:path extrusionOk="0" h="6264" w="4038">
                  <a:moveTo>
                    <a:pt x="3673" y="1478"/>
                  </a:moveTo>
                  <a:lnTo>
                    <a:pt x="3673" y="2943"/>
                  </a:lnTo>
                  <a:lnTo>
                    <a:pt x="1101" y="2943"/>
                  </a:lnTo>
                  <a:lnTo>
                    <a:pt x="1101" y="1478"/>
                  </a:lnTo>
                  <a:close/>
                  <a:moveTo>
                    <a:pt x="3673" y="3314"/>
                  </a:moveTo>
                  <a:lnTo>
                    <a:pt x="3673" y="3679"/>
                  </a:lnTo>
                  <a:lnTo>
                    <a:pt x="1101" y="3679"/>
                  </a:lnTo>
                  <a:lnTo>
                    <a:pt x="1101" y="3314"/>
                  </a:lnTo>
                  <a:close/>
                  <a:moveTo>
                    <a:pt x="3302" y="4050"/>
                  </a:moveTo>
                  <a:lnTo>
                    <a:pt x="3302" y="4414"/>
                  </a:lnTo>
                  <a:lnTo>
                    <a:pt x="1466" y="4414"/>
                  </a:lnTo>
                  <a:lnTo>
                    <a:pt x="1466" y="4050"/>
                  </a:lnTo>
                  <a:close/>
                  <a:moveTo>
                    <a:pt x="1" y="0"/>
                  </a:moveTo>
                  <a:lnTo>
                    <a:pt x="1" y="742"/>
                  </a:lnTo>
                  <a:lnTo>
                    <a:pt x="730" y="742"/>
                  </a:lnTo>
                  <a:lnTo>
                    <a:pt x="730" y="1843"/>
                  </a:lnTo>
                  <a:lnTo>
                    <a:pt x="1" y="1843"/>
                  </a:lnTo>
                  <a:lnTo>
                    <a:pt x="1" y="2578"/>
                  </a:lnTo>
                  <a:lnTo>
                    <a:pt x="730" y="2578"/>
                  </a:lnTo>
                  <a:lnTo>
                    <a:pt x="730" y="3679"/>
                  </a:lnTo>
                  <a:lnTo>
                    <a:pt x="1" y="3679"/>
                  </a:lnTo>
                  <a:lnTo>
                    <a:pt x="1" y="4414"/>
                  </a:lnTo>
                  <a:lnTo>
                    <a:pt x="730" y="4414"/>
                  </a:lnTo>
                  <a:lnTo>
                    <a:pt x="730" y="5515"/>
                  </a:lnTo>
                  <a:lnTo>
                    <a:pt x="1" y="5515"/>
                  </a:lnTo>
                  <a:lnTo>
                    <a:pt x="1" y="6263"/>
                  </a:lnTo>
                  <a:lnTo>
                    <a:pt x="4038" y="6263"/>
                  </a:lnTo>
                  <a:lnTo>
                    <a:pt x="40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1"/>
            <p:cNvSpPr/>
            <p:nvPr/>
          </p:nvSpPr>
          <p:spPr>
            <a:xfrm>
              <a:off x="4177264" y="3331714"/>
              <a:ext cx="24577" cy="209171"/>
            </a:xfrm>
            <a:custGeom>
              <a:rect b="b" l="l" r="r" t="t"/>
              <a:pathLst>
                <a:path extrusionOk="0" h="6264" w="736">
                  <a:moveTo>
                    <a:pt x="0" y="0"/>
                  </a:moveTo>
                  <a:lnTo>
                    <a:pt x="0" y="6263"/>
                  </a:lnTo>
                  <a:lnTo>
                    <a:pt x="736" y="6263"/>
                  </a:lnTo>
                  <a:lnTo>
                    <a:pt x="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1"/>
          <p:cNvGrpSpPr/>
          <p:nvPr/>
        </p:nvGrpSpPr>
        <p:grpSpPr>
          <a:xfrm>
            <a:off x="4764367" y="3113728"/>
            <a:ext cx="365762" cy="365750"/>
            <a:chOff x="4472052" y="3296252"/>
            <a:chExt cx="245034" cy="244633"/>
          </a:xfrm>
        </p:grpSpPr>
        <p:sp>
          <p:nvSpPr>
            <p:cNvPr id="1466" name="Google Shape;1466;p71"/>
            <p:cNvSpPr/>
            <p:nvPr/>
          </p:nvSpPr>
          <p:spPr>
            <a:xfrm>
              <a:off x="4546183" y="3368446"/>
              <a:ext cx="33526" cy="28684"/>
            </a:xfrm>
            <a:custGeom>
              <a:rect b="b" l="l" r="r" t="t"/>
              <a:pathLst>
                <a:path extrusionOk="0" h="859" w="1004">
                  <a:moveTo>
                    <a:pt x="574" y="0"/>
                  </a:moveTo>
                  <a:cubicBezTo>
                    <a:pt x="189" y="0"/>
                    <a:pt x="1" y="463"/>
                    <a:pt x="268" y="730"/>
                  </a:cubicBezTo>
                  <a:cubicBezTo>
                    <a:pt x="357" y="819"/>
                    <a:pt x="466" y="859"/>
                    <a:pt x="573" y="859"/>
                  </a:cubicBezTo>
                  <a:cubicBezTo>
                    <a:pt x="794" y="859"/>
                    <a:pt x="1003" y="689"/>
                    <a:pt x="1003" y="430"/>
                  </a:cubicBezTo>
                  <a:cubicBezTo>
                    <a:pt x="1003" y="189"/>
                    <a:pt x="808" y="0"/>
                    <a:pt x="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1"/>
            <p:cNvSpPr/>
            <p:nvPr/>
          </p:nvSpPr>
          <p:spPr>
            <a:xfrm>
              <a:off x="4472052" y="3296252"/>
              <a:ext cx="179184" cy="172439"/>
            </a:xfrm>
            <a:custGeom>
              <a:rect b="b" l="l" r="r" t="t"/>
              <a:pathLst>
                <a:path extrusionOk="0" h="5164" w="5366">
                  <a:moveTo>
                    <a:pt x="2794" y="873"/>
                  </a:moveTo>
                  <a:cubicBezTo>
                    <a:pt x="3738" y="873"/>
                    <a:pt x="4506" y="1642"/>
                    <a:pt x="4506" y="2592"/>
                  </a:cubicBezTo>
                  <a:lnTo>
                    <a:pt x="4083" y="2592"/>
                  </a:lnTo>
                  <a:cubicBezTo>
                    <a:pt x="4076" y="1882"/>
                    <a:pt x="3503" y="1303"/>
                    <a:pt x="2794" y="1303"/>
                  </a:cubicBezTo>
                  <a:lnTo>
                    <a:pt x="2794" y="873"/>
                  </a:lnTo>
                  <a:close/>
                  <a:moveTo>
                    <a:pt x="2787" y="1728"/>
                  </a:moveTo>
                  <a:cubicBezTo>
                    <a:pt x="3229" y="1728"/>
                    <a:pt x="3653" y="2072"/>
                    <a:pt x="3653" y="2592"/>
                  </a:cubicBezTo>
                  <a:cubicBezTo>
                    <a:pt x="3653" y="3067"/>
                    <a:pt x="3269" y="3451"/>
                    <a:pt x="2794" y="3451"/>
                  </a:cubicBezTo>
                  <a:cubicBezTo>
                    <a:pt x="2025" y="3445"/>
                    <a:pt x="1641" y="2520"/>
                    <a:pt x="2188" y="1980"/>
                  </a:cubicBezTo>
                  <a:cubicBezTo>
                    <a:pt x="2362" y="1806"/>
                    <a:pt x="2577" y="1728"/>
                    <a:pt x="2787" y="1728"/>
                  </a:cubicBezTo>
                  <a:close/>
                  <a:moveTo>
                    <a:pt x="2794" y="1"/>
                  </a:moveTo>
                  <a:cubicBezTo>
                    <a:pt x="1745" y="1"/>
                    <a:pt x="801" y="626"/>
                    <a:pt x="404" y="1589"/>
                  </a:cubicBezTo>
                  <a:cubicBezTo>
                    <a:pt x="0" y="2553"/>
                    <a:pt x="215" y="3666"/>
                    <a:pt x="951" y="4402"/>
                  </a:cubicBezTo>
                  <a:cubicBezTo>
                    <a:pt x="1449" y="4900"/>
                    <a:pt x="2110" y="5163"/>
                    <a:pt x="2782" y="5163"/>
                  </a:cubicBezTo>
                  <a:cubicBezTo>
                    <a:pt x="3113" y="5163"/>
                    <a:pt x="3446" y="5099"/>
                    <a:pt x="3764" y="4968"/>
                  </a:cubicBezTo>
                  <a:cubicBezTo>
                    <a:pt x="4734" y="4578"/>
                    <a:pt x="5365" y="3634"/>
                    <a:pt x="5365" y="2592"/>
                  </a:cubicBezTo>
                  <a:cubicBezTo>
                    <a:pt x="5365" y="1166"/>
                    <a:pt x="4219" y="7"/>
                    <a:pt x="2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1"/>
            <p:cNvSpPr/>
            <p:nvPr/>
          </p:nvSpPr>
          <p:spPr>
            <a:xfrm>
              <a:off x="4651202" y="3354087"/>
              <a:ext cx="65883" cy="172439"/>
            </a:xfrm>
            <a:custGeom>
              <a:rect b="b" l="l" r="r" t="t"/>
              <a:pathLst>
                <a:path extrusionOk="0" h="5164" w="1973">
                  <a:moveTo>
                    <a:pt x="1074" y="1"/>
                  </a:moveTo>
                  <a:cubicBezTo>
                    <a:pt x="352" y="1"/>
                    <a:pt x="176" y="1010"/>
                    <a:pt x="860" y="1251"/>
                  </a:cubicBezTo>
                  <a:lnTo>
                    <a:pt x="860" y="4076"/>
                  </a:lnTo>
                  <a:cubicBezTo>
                    <a:pt x="860" y="4193"/>
                    <a:pt x="762" y="4291"/>
                    <a:pt x="645" y="4291"/>
                  </a:cubicBezTo>
                  <a:lnTo>
                    <a:pt x="430" y="4291"/>
                  </a:lnTo>
                  <a:lnTo>
                    <a:pt x="430" y="3861"/>
                  </a:lnTo>
                  <a:lnTo>
                    <a:pt x="0" y="3861"/>
                  </a:lnTo>
                  <a:lnTo>
                    <a:pt x="0" y="5164"/>
                  </a:lnTo>
                  <a:lnTo>
                    <a:pt x="430" y="5164"/>
                  </a:lnTo>
                  <a:lnTo>
                    <a:pt x="430" y="4721"/>
                  </a:lnTo>
                  <a:lnTo>
                    <a:pt x="645" y="4721"/>
                  </a:lnTo>
                  <a:cubicBezTo>
                    <a:pt x="1003" y="4721"/>
                    <a:pt x="1289" y="4434"/>
                    <a:pt x="1289" y="4076"/>
                  </a:cubicBezTo>
                  <a:lnTo>
                    <a:pt x="1289" y="1251"/>
                  </a:lnTo>
                  <a:cubicBezTo>
                    <a:pt x="1973" y="1010"/>
                    <a:pt x="1797" y="1"/>
                    <a:pt x="10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1"/>
            <p:cNvSpPr/>
            <p:nvPr/>
          </p:nvSpPr>
          <p:spPr>
            <a:xfrm>
              <a:off x="4493590" y="3473231"/>
              <a:ext cx="143287" cy="67653"/>
            </a:xfrm>
            <a:custGeom>
              <a:rect b="b" l="l" r="r" t="t"/>
              <a:pathLst>
                <a:path extrusionOk="0" h="2026" w="4291">
                  <a:moveTo>
                    <a:pt x="859" y="0"/>
                  </a:moveTo>
                  <a:lnTo>
                    <a:pt x="859" y="293"/>
                  </a:lnTo>
                  <a:lnTo>
                    <a:pt x="0" y="293"/>
                  </a:lnTo>
                  <a:lnTo>
                    <a:pt x="0" y="2025"/>
                  </a:lnTo>
                  <a:lnTo>
                    <a:pt x="4290" y="2025"/>
                  </a:lnTo>
                  <a:lnTo>
                    <a:pt x="4290" y="293"/>
                  </a:lnTo>
                  <a:lnTo>
                    <a:pt x="3438" y="293"/>
                  </a:lnTo>
                  <a:lnTo>
                    <a:pt x="3438" y="0"/>
                  </a:lnTo>
                  <a:cubicBezTo>
                    <a:pt x="3031" y="196"/>
                    <a:pt x="2590" y="293"/>
                    <a:pt x="2149" y="293"/>
                  </a:cubicBezTo>
                  <a:cubicBezTo>
                    <a:pt x="1707" y="293"/>
                    <a:pt x="1266" y="196"/>
                    <a:pt x="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71"/>
          <p:cNvGrpSpPr/>
          <p:nvPr/>
        </p:nvGrpSpPr>
        <p:grpSpPr>
          <a:xfrm>
            <a:off x="5514985" y="3150304"/>
            <a:ext cx="365768" cy="292599"/>
            <a:chOff x="4858369" y="3243225"/>
            <a:chExt cx="370924" cy="297660"/>
          </a:xfrm>
        </p:grpSpPr>
        <p:sp>
          <p:nvSpPr>
            <p:cNvPr id="1471" name="Google Shape;1471;p71"/>
            <p:cNvSpPr/>
            <p:nvPr/>
          </p:nvSpPr>
          <p:spPr>
            <a:xfrm>
              <a:off x="4929261" y="3307138"/>
              <a:ext cx="278727" cy="63746"/>
            </a:xfrm>
            <a:custGeom>
              <a:rect b="b" l="l" r="r" t="t"/>
              <a:pathLst>
                <a:path extrusionOk="0" h="1909" w="8347">
                  <a:moveTo>
                    <a:pt x="966" y="0"/>
                  </a:moveTo>
                  <a:cubicBezTo>
                    <a:pt x="436" y="0"/>
                    <a:pt x="0" y="425"/>
                    <a:pt x="0" y="957"/>
                  </a:cubicBezTo>
                  <a:cubicBezTo>
                    <a:pt x="0" y="1480"/>
                    <a:pt x="430" y="1909"/>
                    <a:pt x="955" y="1909"/>
                  </a:cubicBezTo>
                  <a:cubicBezTo>
                    <a:pt x="967" y="1909"/>
                    <a:pt x="978" y="1908"/>
                    <a:pt x="990" y="1908"/>
                  </a:cubicBezTo>
                  <a:lnTo>
                    <a:pt x="3236" y="1908"/>
                  </a:lnTo>
                  <a:lnTo>
                    <a:pt x="3236" y="1276"/>
                  </a:lnTo>
                  <a:lnTo>
                    <a:pt x="1302" y="1276"/>
                  </a:lnTo>
                  <a:lnTo>
                    <a:pt x="1302" y="638"/>
                  </a:lnTo>
                  <a:lnTo>
                    <a:pt x="8347" y="638"/>
                  </a:lnTo>
                  <a:lnTo>
                    <a:pt x="8347" y="0"/>
                  </a:lnTo>
                  <a:lnTo>
                    <a:pt x="990" y="0"/>
                  </a:lnTo>
                  <a:cubicBezTo>
                    <a:pt x="982" y="0"/>
                    <a:pt x="974" y="0"/>
                    <a:pt x="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1"/>
            <p:cNvSpPr/>
            <p:nvPr/>
          </p:nvSpPr>
          <p:spPr>
            <a:xfrm>
              <a:off x="5058623" y="3349512"/>
              <a:ext cx="63713" cy="78539"/>
            </a:xfrm>
            <a:custGeom>
              <a:rect b="b" l="l" r="r" t="t"/>
              <a:pathLst>
                <a:path extrusionOk="0" h="2352" w="1908">
                  <a:moveTo>
                    <a:pt x="0" y="1"/>
                  </a:moveTo>
                  <a:lnTo>
                    <a:pt x="0" y="2351"/>
                  </a:lnTo>
                  <a:lnTo>
                    <a:pt x="957" y="1876"/>
                  </a:lnTo>
                  <a:lnTo>
                    <a:pt x="1908" y="2351"/>
                  </a:lnTo>
                  <a:lnTo>
                    <a:pt x="1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1"/>
            <p:cNvSpPr/>
            <p:nvPr/>
          </p:nvSpPr>
          <p:spPr>
            <a:xfrm>
              <a:off x="5143607" y="3392155"/>
              <a:ext cx="85685" cy="21104"/>
            </a:xfrm>
            <a:custGeom>
              <a:rect b="b" l="l" r="r" t="t"/>
              <a:pathLst>
                <a:path extrusionOk="0" h="632" w="2566">
                  <a:moveTo>
                    <a:pt x="1" y="0"/>
                  </a:moveTo>
                  <a:lnTo>
                    <a:pt x="1" y="632"/>
                  </a:lnTo>
                  <a:lnTo>
                    <a:pt x="2566" y="632"/>
                  </a:lnTo>
                  <a:lnTo>
                    <a:pt x="25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1"/>
            <p:cNvSpPr/>
            <p:nvPr/>
          </p:nvSpPr>
          <p:spPr>
            <a:xfrm>
              <a:off x="5143607" y="3349512"/>
              <a:ext cx="64381" cy="21338"/>
            </a:xfrm>
            <a:custGeom>
              <a:rect b="b" l="l" r="r" t="t"/>
              <a:pathLst>
                <a:path extrusionOk="0" h="639" w="1928">
                  <a:moveTo>
                    <a:pt x="1" y="1"/>
                  </a:moveTo>
                  <a:lnTo>
                    <a:pt x="1" y="639"/>
                  </a:lnTo>
                  <a:lnTo>
                    <a:pt x="1928" y="639"/>
                  </a:lnTo>
                  <a:lnTo>
                    <a:pt x="19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1"/>
            <p:cNvSpPr/>
            <p:nvPr/>
          </p:nvSpPr>
          <p:spPr>
            <a:xfrm>
              <a:off x="4866650" y="3434529"/>
              <a:ext cx="362643" cy="63947"/>
            </a:xfrm>
            <a:custGeom>
              <a:rect b="b" l="l" r="r" t="t"/>
              <a:pathLst>
                <a:path extrusionOk="0" h="1915" w="10860">
                  <a:moveTo>
                    <a:pt x="0" y="1"/>
                  </a:moveTo>
                  <a:lnTo>
                    <a:pt x="0" y="1915"/>
                  </a:lnTo>
                  <a:lnTo>
                    <a:pt x="10860" y="1915"/>
                  </a:lnTo>
                  <a:lnTo>
                    <a:pt x="10860" y="1"/>
                  </a:lnTo>
                  <a:lnTo>
                    <a:pt x="8295" y="1"/>
                  </a:lnTo>
                  <a:lnTo>
                    <a:pt x="8295" y="834"/>
                  </a:lnTo>
                  <a:lnTo>
                    <a:pt x="6706" y="40"/>
                  </a:lnTo>
                  <a:lnTo>
                    <a:pt x="5111" y="834"/>
                  </a:lnTo>
                  <a:lnTo>
                    <a:pt x="51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1"/>
            <p:cNvSpPr/>
            <p:nvPr/>
          </p:nvSpPr>
          <p:spPr>
            <a:xfrm>
              <a:off x="4858369" y="3243225"/>
              <a:ext cx="370924" cy="170035"/>
            </a:xfrm>
            <a:custGeom>
              <a:rect b="b" l="l" r="r" t="t"/>
              <a:pathLst>
                <a:path extrusionOk="0" h="5092" w="11108">
                  <a:moveTo>
                    <a:pt x="3097" y="0"/>
                  </a:moveTo>
                  <a:cubicBezTo>
                    <a:pt x="1880" y="0"/>
                    <a:pt x="800" y="767"/>
                    <a:pt x="398" y="1914"/>
                  </a:cubicBezTo>
                  <a:cubicBezTo>
                    <a:pt x="1" y="3067"/>
                    <a:pt x="378" y="4343"/>
                    <a:pt x="1335" y="5092"/>
                  </a:cubicBezTo>
                  <a:lnTo>
                    <a:pt x="5366" y="5092"/>
                  </a:lnTo>
                  <a:lnTo>
                    <a:pt x="5366" y="4460"/>
                  </a:lnTo>
                  <a:lnTo>
                    <a:pt x="3113" y="4460"/>
                  </a:lnTo>
                  <a:cubicBezTo>
                    <a:pt x="3101" y="4460"/>
                    <a:pt x="3089" y="4460"/>
                    <a:pt x="3077" y="4460"/>
                  </a:cubicBezTo>
                  <a:cubicBezTo>
                    <a:pt x="2195" y="4460"/>
                    <a:pt x="1479" y="3745"/>
                    <a:pt x="1479" y="2865"/>
                  </a:cubicBezTo>
                  <a:cubicBezTo>
                    <a:pt x="1479" y="1985"/>
                    <a:pt x="2195" y="1276"/>
                    <a:pt x="3077" y="1276"/>
                  </a:cubicBezTo>
                  <a:cubicBezTo>
                    <a:pt x="3089" y="1276"/>
                    <a:pt x="3101" y="1276"/>
                    <a:pt x="3113" y="1276"/>
                  </a:cubicBezTo>
                  <a:lnTo>
                    <a:pt x="11108" y="1276"/>
                  </a:lnTo>
                  <a:lnTo>
                    <a:pt x="11108" y="0"/>
                  </a:lnTo>
                  <a:lnTo>
                    <a:pt x="3113" y="0"/>
                  </a:lnTo>
                  <a:cubicBezTo>
                    <a:pt x="3108" y="0"/>
                    <a:pt x="3103" y="0"/>
                    <a:pt x="3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1"/>
            <p:cNvSpPr/>
            <p:nvPr/>
          </p:nvSpPr>
          <p:spPr>
            <a:xfrm>
              <a:off x="4909025" y="3519546"/>
              <a:ext cx="63746" cy="21338"/>
            </a:xfrm>
            <a:custGeom>
              <a:rect b="b" l="l" r="r" t="t"/>
              <a:pathLst>
                <a:path extrusionOk="0" h="639" w="1909">
                  <a:moveTo>
                    <a:pt x="1" y="0"/>
                  </a:moveTo>
                  <a:lnTo>
                    <a:pt x="1" y="638"/>
                  </a:lnTo>
                  <a:lnTo>
                    <a:pt x="1908" y="638"/>
                  </a:lnTo>
                  <a:lnTo>
                    <a:pt x="1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a:off x="5122302" y="3519546"/>
              <a:ext cx="63746" cy="21338"/>
            </a:xfrm>
            <a:custGeom>
              <a:rect b="b" l="l" r="r" t="t"/>
              <a:pathLst>
                <a:path extrusionOk="0" h="639" w="1909">
                  <a:moveTo>
                    <a:pt x="1" y="0"/>
                  </a:moveTo>
                  <a:lnTo>
                    <a:pt x="1" y="638"/>
                  </a:lnTo>
                  <a:lnTo>
                    <a:pt x="1908" y="638"/>
                  </a:lnTo>
                  <a:lnTo>
                    <a:pt x="1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71"/>
          <p:cNvGrpSpPr/>
          <p:nvPr/>
        </p:nvGrpSpPr>
        <p:grpSpPr>
          <a:xfrm>
            <a:off x="6310399" y="3113724"/>
            <a:ext cx="276182" cy="365759"/>
            <a:chOff x="5257308" y="3243225"/>
            <a:chExt cx="205264" cy="269376"/>
          </a:xfrm>
        </p:grpSpPr>
        <p:sp>
          <p:nvSpPr>
            <p:cNvPr id="1480" name="Google Shape;1480;p71"/>
            <p:cNvSpPr/>
            <p:nvPr/>
          </p:nvSpPr>
          <p:spPr>
            <a:xfrm>
              <a:off x="5257308" y="3243225"/>
              <a:ext cx="205264" cy="63713"/>
            </a:xfrm>
            <a:custGeom>
              <a:rect b="b" l="l" r="r" t="t"/>
              <a:pathLst>
                <a:path extrusionOk="0" h="1908" w="6147">
                  <a:moveTo>
                    <a:pt x="1036" y="0"/>
                  </a:moveTo>
                  <a:lnTo>
                    <a:pt x="561" y="964"/>
                  </a:lnTo>
                  <a:lnTo>
                    <a:pt x="1" y="964"/>
                  </a:lnTo>
                  <a:lnTo>
                    <a:pt x="1" y="1908"/>
                  </a:lnTo>
                  <a:lnTo>
                    <a:pt x="6147" y="1908"/>
                  </a:lnTo>
                  <a:lnTo>
                    <a:pt x="6140" y="964"/>
                  </a:lnTo>
                  <a:lnTo>
                    <a:pt x="5587" y="964"/>
                  </a:lnTo>
                  <a:lnTo>
                    <a:pt x="51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1"/>
            <p:cNvSpPr/>
            <p:nvPr/>
          </p:nvSpPr>
          <p:spPr>
            <a:xfrm>
              <a:off x="5349271" y="3401705"/>
              <a:ext cx="18533" cy="15861"/>
            </a:xfrm>
            <a:custGeom>
              <a:rect b="b" l="l" r="r" t="t"/>
              <a:pathLst>
                <a:path extrusionOk="0" h="475" w="555">
                  <a:moveTo>
                    <a:pt x="313" y="0"/>
                  </a:moveTo>
                  <a:cubicBezTo>
                    <a:pt x="105" y="0"/>
                    <a:pt x="1" y="254"/>
                    <a:pt x="150" y="404"/>
                  </a:cubicBezTo>
                  <a:cubicBezTo>
                    <a:pt x="199" y="453"/>
                    <a:pt x="259" y="475"/>
                    <a:pt x="317" y="475"/>
                  </a:cubicBezTo>
                  <a:cubicBezTo>
                    <a:pt x="438" y="475"/>
                    <a:pt x="554" y="380"/>
                    <a:pt x="554" y="235"/>
                  </a:cubicBezTo>
                  <a:cubicBezTo>
                    <a:pt x="554" y="105"/>
                    <a:pt x="443"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1"/>
            <p:cNvSpPr/>
            <p:nvPr/>
          </p:nvSpPr>
          <p:spPr>
            <a:xfrm>
              <a:off x="5273637" y="3322799"/>
              <a:ext cx="172405" cy="31556"/>
            </a:xfrm>
            <a:custGeom>
              <a:rect b="b" l="l" r="r" t="t"/>
              <a:pathLst>
                <a:path extrusionOk="0" h="945" w="5163">
                  <a:moveTo>
                    <a:pt x="0" y="0"/>
                  </a:moveTo>
                  <a:lnTo>
                    <a:pt x="78" y="944"/>
                  </a:lnTo>
                  <a:lnTo>
                    <a:pt x="5085" y="944"/>
                  </a:lnTo>
                  <a:lnTo>
                    <a:pt x="5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5277544" y="3370182"/>
              <a:ext cx="164592" cy="78940"/>
            </a:xfrm>
            <a:custGeom>
              <a:rect b="b" l="l" r="r" t="t"/>
              <a:pathLst>
                <a:path extrusionOk="0" h="2364" w="4929">
                  <a:moveTo>
                    <a:pt x="2457" y="470"/>
                  </a:moveTo>
                  <a:cubicBezTo>
                    <a:pt x="2822" y="470"/>
                    <a:pt x="3171" y="752"/>
                    <a:pt x="3171" y="1179"/>
                  </a:cubicBezTo>
                  <a:cubicBezTo>
                    <a:pt x="3171" y="1570"/>
                    <a:pt x="2852" y="1889"/>
                    <a:pt x="2461" y="1889"/>
                  </a:cubicBezTo>
                  <a:cubicBezTo>
                    <a:pt x="1830" y="1889"/>
                    <a:pt x="1517" y="1127"/>
                    <a:pt x="1960" y="678"/>
                  </a:cubicBezTo>
                  <a:cubicBezTo>
                    <a:pt x="2105" y="534"/>
                    <a:pt x="2283" y="470"/>
                    <a:pt x="2457" y="470"/>
                  </a:cubicBezTo>
                  <a:close/>
                  <a:moveTo>
                    <a:pt x="0" y="0"/>
                  </a:moveTo>
                  <a:lnTo>
                    <a:pt x="196" y="2364"/>
                  </a:lnTo>
                  <a:lnTo>
                    <a:pt x="4733" y="2364"/>
                  </a:lnTo>
                  <a:lnTo>
                    <a:pt x="4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5285357" y="3464750"/>
              <a:ext cx="148730" cy="47851"/>
            </a:xfrm>
            <a:custGeom>
              <a:rect b="b" l="l" r="r" t="t"/>
              <a:pathLst>
                <a:path extrusionOk="0" h="1433" w="4454">
                  <a:moveTo>
                    <a:pt x="1" y="1"/>
                  </a:moveTo>
                  <a:lnTo>
                    <a:pt x="118" y="1433"/>
                  </a:lnTo>
                  <a:lnTo>
                    <a:pt x="4337" y="1433"/>
                  </a:lnTo>
                  <a:lnTo>
                    <a:pt x="4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71"/>
          <p:cNvGrpSpPr/>
          <p:nvPr/>
        </p:nvGrpSpPr>
        <p:grpSpPr>
          <a:xfrm>
            <a:off x="7038388" y="3113721"/>
            <a:ext cx="321435" cy="365766"/>
            <a:chOff x="5525382" y="3243225"/>
            <a:chExt cx="261563" cy="297661"/>
          </a:xfrm>
        </p:grpSpPr>
        <p:sp>
          <p:nvSpPr>
            <p:cNvPr id="1486" name="Google Shape;1486;p71"/>
            <p:cNvSpPr/>
            <p:nvPr/>
          </p:nvSpPr>
          <p:spPr>
            <a:xfrm>
              <a:off x="5525382" y="3243225"/>
              <a:ext cx="261563" cy="297661"/>
            </a:xfrm>
            <a:custGeom>
              <a:rect b="b" l="l" r="r" t="t"/>
              <a:pathLst>
                <a:path extrusionOk="0" h="8914" w="7833">
                  <a:moveTo>
                    <a:pt x="6784" y="1061"/>
                  </a:moveTo>
                  <a:lnTo>
                    <a:pt x="6784" y="3679"/>
                  </a:lnTo>
                  <a:lnTo>
                    <a:pt x="1042" y="3679"/>
                  </a:lnTo>
                  <a:lnTo>
                    <a:pt x="1042" y="1061"/>
                  </a:lnTo>
                  <a:close/>
                  <a:moveTo>
                    <a:pt x="1819" y="4196"/>
                  </a:moveTo>
                  <a:cubicBezTo>
                    <a:pt x="2223" y="4196"/>
                    <a:pt x="2611" y="4511"/>
                    <a:pt x="2611" y="4987"/>
                  </a:cubicBezTo>
                  <a:cubicBezTo>
                    <a:pt x="2605" y="5417"/>
                    <a:pt x="2259" y="5769"/>
                    <a:pt x="1823" y="5769"/>
                  </a:cubicBezTo>
                  <a:cubicBezTo>
                    <a:pt x="1127" y="5769"/>
                    <a:pt x="775" y="4922"/>
                    <a:pt x="1270" y="4427"/>
                  </a:cubicBezTo>
                  <a:cubicBezTo>
                    <a:pt x="1430" y="4268"/>
                    <a:pt x="1626" y="4196"/>
                    <a:pt x="1819" y="4196"/>
                  </a:cubicBezTo>
                  <a:close/>
                  <a:moveTo>
                    <a:pt x="3907" y="4196"/>
                  </a:moveTo>
                  <a:cubicBezTo>
                    <a:pt x="4309" y="4196"/>
                    <a:pt x="4694" y="4511"/>
                    <a:pt x="4694" y="4987"/>
                  </a:cubicBezTo>
                  <a:cubicBezTo>
                    <a:pt x="4694" y="5417"/>
                    <a:pt x="4343" y="5769"/>
                    <a:pt x="3913" y="5769"/>
                  </a:cubicBezTo>
                  <a:cubicBezTo>
                    <a:pt x="3217" y="5769"/>
                    <a:pt x="2865" y="4922"/>
                    <a:pt x="3360" y="4427"/>
                  </a:cubicBezTo>
                  <a:cubicBezTo>
                    <a:pt x="3519" y="4268"/>
                    <a:pt x="3715" y="4196"/>
                    <a:pt x="3907" y="4196"/>
                  </a:cubicBezTo>
                  <a:close/>
                  <a:moveTo>
                    <a:pt x="6003" y="4174"/>
                  </a:moveTo>
                  <a:cubicBezTo>
                    <a:pt x="6446" y="4174"/>
                    <a:pt x="6797" y="4538"/>
                    <a:pt x="6784" y="4981"/>
                  </a:cubicBezTo>
                  <a:lnTo>
                    <a:pt x="6784" y="7071"/>
                  </a:lnTo>
                  <a:cubicBezTo>
                    <a:pt x="6771" y="7494"/>
                    <a:pt x="6426" y="7826"/>
                    <a:pt x="6003" y="7826"/>
                  </a:cubicBezTo>
                  <a:cubicBezTo>
                    <a:pt x="5580" y="7826"/>
                    <a:pt x="5235" y="7494"/>
                    <a:pt x="5222" y="7071"/>
                  </a:cubicBezTo>
                  <a:lnTo>
                    <a:pt x="5222" y="4981"/>
                  </a:lnTo>
                  <a:cubicBezTo>
                    <a:pt x="5202" y="4538"/>
                    <a:pt x="5560" y="4174"/>
                    <a:pt x="6003" y="4174"/>
                  </a:cubicBezTo>
                  <a:close/>
                  <a:moveTo>
                    <a:pt x="1819" y="6286"/>
                  </a:moveTo>
                  <a:cubicBezTo>
                    <a:pt x="2223" y="6286"/>
                    <a:pt x="2611" y="6599"/>
                    <a:pt x="2611" y="7071"/>
                  </a:cubicBezTo>
                  <a:cubicBezTo>
                    <a:pt x="2605" y="7507"/>
                    <a:pt x="2259" y="7852"/>
                    <a:pt x="1823" y="7859"/>
                  </a:cubicBezTo>
                  <a:cubicBezTo>
                    <a:pt x="1127" y="7859"/>
                    <a:pt x="775" y="7012"/>
                    <a:pt x="1270" y="6517"/>
                  </a:cubicBezTo>
                  <a:cubicBezTo>
                    <a:pt x="1430" y="6357"/>
                    <a:pt x="1626" y="6286"/>
                    <a:pt x="1819" y="6286"/>
                  </a:cubicBezTo>
                  <a:close/>
                  <a:moveTo>
                    <a:pt x="3908" y="6286"/>
                  </a:moveTo>
                  <a:cubicBezTo>
                    <a:pt x="4310" y="6286"/>
                    <a:pt x="4694" y="6599"/>
                    <a:pt x="4694" y="7071"/>
                  </a:cubicBezTo>
                  <a:cubicBezTo>
                    <a:pt x="4694" y="7507"/>
                    <a:pt x="4343" y="7859"/>
                    <a:pt x="3913" y="7859"/>
                  </a:cubicBezTo>
                  <a:cubicBezTo>
                    <a:pt x="3217" y="7859"/>
                    <a:pt x="2865" y="7012"/>
                    <a:pt x="3360" y="6517"/>
                  </a:cubicBezTo>
                  <a:cubicBezTo>
                    <a:pt x="3520" y="6357"/>
                    <a:pt x="3716" y="6286"/>
                    <a:pt x="3908" y="6286"/>
                  </a:cubicBezTo>
                  <a:close/>
                  <a:moveTo>
                    <a:pt x="0" y="0"/>
                  </a:moveTo>
                  <a:lnTo>
                    <a:pt x="0" y="8913"/>
                  </a:lnTo>
                  <a:lnTo>
                    <a:pt x="7833" y="8913"/>
                  </a:lnTo>
                  <a:lnTo>
                    <a:pt x="78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a:off x="5574569" y="3470627"/>
              <a:ext cx="20403" cy="17331"/>
            </a:xfrm>
            <a:custGeom>
              <a:rect b="b" l="l" r="r" t="t"/>
              <a:pathLst>
                <a:path extrusionOk="0" h="519" w="611">
                  <a:moveTo>
                    <a:pt x="342" y="0"/>
                  </a:moveTo>
                  <a:cubicBezTo>
                    <a:pt x="113" y="0"/>
                    <a:pt x="1" y="282"/>
                    <a:pt x="168" y="443"/>
                  </a:cubicBezTo>
                  <a:cubicBezTo>
                    <a:pt x="220" y="495"/>
                    <a:pt x="285" y="519"/>
                    <a:pt x="348" y="519"/>
                  </a:cubicBezTo>
                  <a:cubicBezTo>
                    <a:pt x="482" y="519"/>
                    <a:pt x="611" y="415"/>
                    <a:pt x="611" y="261"/>
                  </a:cubicBezTo>
                  <a:cubicBezTo>
                    <a:pt x="611" y="118"/>
                    <a:pt x="493" y="0"/>
                    <a:pt x="350" y="0"/>
                  </a:cubicBezTo>
                  <a:cubicBezTo>
                    <a:pt x="348" y="0"/>
                    <a:pt x="345" y="0"/>
                    <a:pt x="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1"/>
            <p:cNvSpPr/>
            <p:nvPr/>
          </p:nvSpPr>
          <p:spPr>
            <a:xfrm>
              <a:off x="5716787" y="3400837"/>
              <a:ext cx="18099" cy="87655"/>
            </a:xfrm>
            <a:custGeom>
              <a:rect b="b" l="l" r="r" t="t"/>
              <a:pathLst>
                <a:path extrusionOk="0" h="2625" w="542">
                  <a:moveTo>
                    <a:pt x="271" y="0"/>
                  </a:moveTo>
                  <a:cubicBezTo>
                    <a:pt x="128" y="0"/>
                    <a:pt x="11" y="118"/>
                    <a:pt x="11" y="261"/>
                  </a:cubicBezTo>
                  <a:lnTo>
                    <a:pt x="11" y="2351"/>
                  </a:lnTo>
                  <a:cubicBezTo>
                    <a:pt x="1" y="2533"/>
                    <a:pt x="136" y="2624"/>
                    <a:pt x="271" y="2624"/>
                  </a:cubicBezTo>
                  <a:cubicBezTo>
                    <a:pt x="406" y="2624"/>
                    <a:pt x="541" y="2533"/>
                    <a:pt x="531" y="2351"/>
                  </a:cubicBezTo>
                  <a:lnTo>
                    <a:pt x="531" y="261"/>
                  </a:lnTo>
                  <a:cubicBezTo>
                    <a:pt x="531" y="118"/>
                    <a:pt x="414" y="0"/>
                    <a:pt x="2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1"/>
            <p:cNvSpPr/>
            <p:nvPr/>
          </p:nvSpPr>
          <p:spPr>
            <a:xfrm>
              <a:off x="5574502" y="3400837"/>
              <a:ext cx="20470" cy="17498"/>
            </a:xfrm>
            <a:custGeom>
              <a:rect b="b" l="l" r="r" t="t"/>
              <a:pathLst>
                <a:path extrusionOk="0" h="524" w="613">
                  <a:moveTo>
                    <a:pt x="352" y="0"/>
                  </a:moveTo>
                  <a:cubicBezTo>
                    <a:pt x="118" y="0"/>
                    <a:pt x="1" y="280"/>
                    <a:pt x="170" y="443"/>
                  </a:cubicBezTo>
                  <a:cubicBezTo>
                    <a:pt x="223" y="499"/>
                    <a:pt x="289" y="523"/>
                    <a:pt x="353" y="523"/>
                  </a:cubicBezTo>
                  <a:cubicBezTo>
                    <a:pt x="486" y="523"/>
                    <a:pt x="613" y="419"/>
                    <a:pt x="613" y="261"/>
                  </a:cubicBezTo>
                  <a:cubicBezTo>
                    <a:pt x="613" y="118"/>
                    <a:pt x="49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1"/>
            <p:cNvSpPr/>
            <p:nvPr/>
          </p:nvSpPr>
          <p:spPr>
            <a:xfrm>
              <a:off x="5644292" y="3400837"/>
              <a:ext cx="20470" cy="17498"/>
            </a:xfrm>
            <a:custGeom>
              <a:rect b="b" l="l" r="r" t="t"/>
              <a:pathLst>
                <a:path extrusionOk="0" h="524" w="613">
                  <a:moveTo>
                    <a:pt x="352" y="0"/>
                  </a:moveTo>
                  <a:cubicBezTo>
                    <a:pt x="118" y="0"/>
                    <a:pt x="1" y="280"/>
                    <a:pt x="170" y="443"/>
                  </a:cubicBezTo>
                  <a:cubicBezTo>
                    <a:pt x="223" y="499"/>
                    <a:pt x="289" y="523"/>
                    <a:pt x="353" y="523"/>
                  </a:cubicBezTo>
                  <a:cubicBezTo>
                    <a:pt x="486" y="523"/>
                    <a:pt x="613" y="419"/>
                    <a:pt x="613" y="261"/>
                  </a:cubicBezTo>
                  <a:cubicBezTo>
                    <a:pt x="613" y="118"/>
                    <a:pt x="49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p:nvPr/>
          </p:nvSpPr>
          <p:spPr>
            <a:xfrm>
              <a:off x="5577541" y="3296252"/>
              <a:ext cx="157012" cy="52426"/>
            </a:xfrm>
            <a:custGeom>
              <a:rect b="b" l="l" r="r" t="t"/>
              <a:pathLst>
                <a:path extrusionOk="0" h="1570" w="4702">
                  <a:moveTo>
                    <a:pt x="2091" y="522"/>
                  </a:moveTo>
                  <a:lnTo>
                    <a:pt x="2091" y="1043"/>
                  </a:lnTo>
                  <a:lnTo>
                    <a:pt x="1570" y="1043"/>
                  </a:lnTo>
                  <a:lnTo>
                    <a:pt x="1570" y="522"/>
                  </a:lnTo>
                  <a:close/>
                  <a:moveTo>
                    <a:pt x="3132" y="522"/>
                  </a:moveTo>
                  <a:lnTo>
                    <a:pt x="3132" y="1043"/>
                  </a:lnTo>
                  <a:lnTo>
                    <a:pt x="2612" y="1043"/>
                  </a:lnTo>
                  <a:lnTo>
                    <a:pt x="2612" y="522"/>
                  </a:lnTo>
                  <a:close/>
                  <a:moveTo>
                    <a:pt x="4181" y="522"/>
                  </a:moveTo>
                  <a:lnTo>
                    <a:pt x="4181" y="1043"/>
                  </a:lnTo>
                  <a:lnTo>
                    <a:pt x="3660" y="1043"/>
                  </a:lnTo>
                  <a:lnTo>
                    <a:pt x="3660" y="522"/>
                  </a:lnTo>
                  <a:close/>
                  <a:moveTo>
                    <a:pt x="1" y="1"/>
                  </a:moveTo>
                  <a:lnTo>
                    <a:pt x="1" y="1570"/>
                  </a:lnTo>
                  <a:lnTo>
                    <a:pt x="4701" y="1570"/>
                  </a:lnTo>
                  <a:lnTo>
                    <a:pt x="47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1"/>
            <p:cNvSpPr/>
            <p:nvPr/>
          </p:nvSpPr>
          <p:spPr>
            <a:xfrm>
              <a:off x="5644292" y="3470627"/>
              <a:ext cx="20470" cy="17331"/>
            </a:xfrm>
            <a:custGeom>
              <a:rect b="b" l="l" r="r" t="t"/>
              <a:pathLst>
                <a:path extrusionOk="0" h="519" w="613">
                  <a:moveTo>
                    <a:pt x="352" y="0"/>
                  </a:moveTo>
                  <a:cubicBezTo>
                    <a:pt x="118" y="0"/>
                    <a:pt x="1" y="280"/>
                    <a:pt x="170" y="443"/>
                  </a:cubicBezTo>
                  <a:cubicBezTo>
                    <a:pt x="222" y="495"/>
                    <a:pt x="287" y="519"/>
                    <a:pt x="350" y="519"/>
                  </a:cubicBezTo>
                  <a:cubicBezTo>
                    <a:pt x="484" y="519"/>
                    <a:pt x="613" y="415"/>
                    <a:pt x="613" y="261"/>
                  </a:cubicBezTo>
                  <a:cubicBezTo>
                    <a:pt x="613" y="111"/>
                    <a:pt x="49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71"/>
          <p:cNvGrpSpPr/>
          <p:nvPr/>
        </p:nvGrpSpPr>
        <p:grpSpPr>
          <a:xfrm>
            <a:off x="7777932" y="3113730"/>
            <a:ext cx="343589" cy="365747"/>
            <a:chOff x="5912801" y="3243225"/>
            <a:chExt cx="283302" cy="297694"/>
          </a:xfrm>
        </p:grpSpPr>
        <p:sp>
          <p:nvSpPr>
            <p:cNvPr id="1494" name="Google Shape;1494;p71"/>
            <p:cNvSpPr/>
            <p:nvPr/>
          </p:nvSpPr>
          <p:spPr>
            <a:xfrm>
              <a:off x="5912801" y="3278420"/>
              <a:ext cx="283302" cy="262498"/>
            </a:xfrm>
            <a:custGeom>
              <a:rect b="b" l="l" r="r" t="t"/>
              <a:pathLst>
                <a:path extrusionOk="0" h="7861" w="8484">
                  <a:moveTo>
                    <a:pt x="4251" y="1059"/>
                  </a:moveTo>
                  <a:cubicBezTo>
                    <a:pt x="4997" y="1059"/>
                    <a:pt x="5728" y="1349"/>
                    <a:pt x="6276" y="1902"/>
                  </a:cubicBezTo>
                  <a:cubicBezTo>
                    <a:pt x="7103" y="2722"/>
                    <a:pt x="7344" y="3959"/>
                    <a:pt x="6901" y="5027"/>
                  </a:cubicBezTo>
                  <a:cubicBezTo>
                    <a:pt x="6459" y="6101"/>
                    <a:pt x="5410" y="6798"/>
                    <a:pt x="4245" y="6805"/>
                  </a:cubicBezTo>
                  <a:cubicBezTo>
                    <a:pt x="2663" y="6798"/>
                    <a:pt x="1380" y="5515"/>
                    <a:pt x="1374" y="3933"/>
                  </a:cubicBezTo>
                  <a:lnTo>
                    <a:pt x="1374" y="3927"/>
                  </a:lnTo>
                  <a:cubicBezTo>
                    <a:pt x="1374" y="2768"/>
                    <a:pt x="2077" y="1720"/>
                    <a:pt x="3151" y="1277"/>
                  </a:cubicBezTo>
                  <a:cubicBezTo>
                    <a:pt x="3508" y="1130"/>
                    <a:pt x="3881" y="1059"/>
                    <a:pt x="4251" y="1059"/>
                  </a:cubicBezTo>
                  <a:close/>
                  <a:moveTo>
                    <a:pt x="4245" y="1"/>
                  </a:moveTo>
                  <a:cubicBezTo>
                    <a:pt x="2604" y="1"/>
                    <a:pt x="1140" y="1023"/>
                    <a:pt x="573" y="2560"/>
                  </a:cubicBezTo>
                  <a:cubicBezTo>
                    <a:pt x="0" y="4090"/>
                    <a:pt x="449" y="5821"/>
                    <a:pt x="1686" y="6889"/>
                  </a:cubicBezTo>
                  <a:lnTo>
                    <a:pt x="1472" y="7338"/>
                  </a:lnTo>
                  <a:lnTo>
                    <a:pt x="332" y="7338"/>
                  </a:lnTo>
                  <a:lnTo>
                    <a:pt x="332" y="7859"/>
                  </a:lnTo>
                  <a:lnTo>
                    <a:pt x="1797" y="7859"/>
                  </a:lnTo>
                  <a:lnTo>
                    <a:pt x="2116" y="7221"/>
                  </a:lnTo>
                  <a:cubicBezTo>
                    <a:pt x="2764" y="7648"/>
                    <a:pt x="3506" y="7861"/>
                    <a:pt x="4248" y="7861"/>
                  </a:cubicBezTo>
                  <a:cubicBezTo>
                    <a:pt x="4991" y="7861"/>
                    <a:pt x="5733" y="7648"/>
                    <a:pt x="6381" y="7221"/>
                  </a:cubicBezTo>
                  <a:lnTo>
                    <a:pt x="6693" y="7859"/>
                  </a:lnTo>
                  <a:lnTo>
                    <a:pt x="8158" y="7859"/>
                  </a:lnTo>
                  <a:lnTo>
                    <a:pt x="8158" y="7338"/>
                  </a:lnTo>
                  <a:lnTo>
                    <a:pt x="7019" y="7338"/>
                  </a:lnTo>
                  <a:lnTo>
                    <a:pt x="6797" y="6889"/>
                  </a:lnTo>
                  <a:cubicBezTo>
                    <a:pt x="8041" y="5821"/>
                    <a:pt x="8483" y="4090"/>
                    <a:pt x="7917" y="2560"/>
                  </a:cubicBezTo>
                  <a:cubicBezTo>
                    <a:pt x="7344" y="1023"/>
                    <a:pt x="5879" y="1"/>
                    <a:pt x="4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1"/>
            <p:cNvSpPr/>
            <p:nvPr/>
          </p:nvSpPr>
          <p:spPr>
            <a:xfrm>
              <a:off x="5923887" y="3243225"/>
              <a:ext cx="261563" cy="92631"/>
            </a:xfrm>
            <a:custGeom>
              <a:rect b="b" l="l" r="r" t="t"/>
              <a:pathLst>
                <a:path extrusionOk="0" h="2774" w="7833">
                  <a:moveTo>
                    <a:pt x="1823" y="0"/>
                  </a:moveTo>
                  <a:cubicBezTo>
                    <a:pt x="1393" y="0"/>
                    <a:pt x="1042" y="352"/>
                    <a:pt x="1042" y="788"/>
                  </a:cubicBezTo>
                  <a:lnTo>
                    <a:pt x="1042" y="1075"/>
                  </a:lnTo>
                  <a:cubicBezTo>
                    <a:pt x="430" y="1205"/>
                    <a:pt x="0" y="1745"/>
                    <a:pt x="0" y="2370"/>
                  </a:cubicBezTo>
                  <a:cubicBezTo>
                    <a:pt x="0" y="2507"/>
                    <a:pt x="26" y="2644"/>
                    <a:pt x="72" y="2774"/>
                  </a:cubicBezTo>
                  <a:cubicBezTo>
                    <a:pt x="462" y="2084"/>
                    <a:pt x="1029" y="1517"/>
                    <a:pt x="1706" y="1120"/>
                  </a:cubicBezTo>
                  <a:cubicBezTo>
                    <a:pt x="1660" y="1101"/>
                    <a:pt x="1615" y="1094"/>
                    <a:pt x="1563" y="1081"/>
                  </a:cubicBezTo>
                  <a:lnTo>
                    <a:pt x="1563" y="788"/>
                  </a:lnTo>
                  <a:cubicBezTo>
                    <a:pt x="1563" y="638"/>
                    <a:pt x="1680" y="521"/>
                    <a:pt x="1830" y="521"/>
                  </a:cubicBezTo>
                  <a:lnTo>
                    <a:pt x="6003" y="521"/>
                  </a:lnTo>
                  <a:cubicBezTo>
                    <a:pt x="6146" y="521"/>
                    <a:pt x="6263" y="638"/>
                    <a:pt x="6263" y="788"/>
                  </a:cubicBezTo>
                  <a:lnTo>
                    <a:pt x="6263" y="1081"/>
                  </a:lnTo>
                  <a:cubicBezTo>
                    <a:pt x="6218" y="1094"/>
                    <a:pt x="6172" y="1101"/>
                    <a:pt x="6127" y="1120"/>
                  </a:cubicBezTo>
                  <a:cubicBezTo>
                    <a:pt x="6804" y="1517"/>
                    <a:pt x="7364" y="2090"/>
                    <a:pt x="7761" y="2774"/>
                  </a:cubicBezTo>
                  <a:cubicBezTo>
                    <a:pt x="7800" y="2644"/>
                    <a:pt x="7826" y="2507"/>
                    <a:pt x="7832" y="2370"/>
                  </a:cubicBezTo>
                  <a:cubicBezTo>
                    <a:pt x="7832" y="1745"/>
                    <a:pt x="7396" y="1205"/>
                    <a:pt x="6784" y="1075"/>
                  </a:cubicBezTo>
                  <a:lnTo>
                    <a:pt x="6784" y="788"/>
                  </a:lnTo>
                  <a:cubicBezTo>
                    <a:pt x="6784" y="352"/>
                    <a:pt x="6433" y="0"/>
                    <a:pt x="6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1"/>
            <p:cNvSpPr/>
            <p:nvPr/>
          </p:nvSpPr>
          <p:spPr>
            <a:xfrm>
              <a:off x="5977148" y="3331915"/>
              <a:ext cx="155041" cy="155275"/>
            </a:xfrm>
            <a:custGeom>
              <a:rect b="b" l="l" r="r" t="t"/>
              <a:pathLst>
                <a:path extrusionOk="0" h="4650" w="4643">
                  <a:moveTo>
                    <a:pt x="2585" y="1016"/>
                  </a:moveTo>
                  <a:lnTo>
                    <a:pt x="2585" y="2064"/>
                  </a:lnTo>
                  <a:lnTo>
                    <a:pt x="3106" y="2064"/>
                  </a:lnTo>
                  <a:lnTo>
                    <a:pt x="3106" y="2585"/>
                  </a:lnTo>
                  <a:lnTo>
                    <a:pt x="2058" y="2585"/>
                  </a:lnTo>
                  <a:lnTo>
                    <a:pt x="2058" y="1016"/>
                  </a:lnTo>
                  <a:close/>
                  <a:moveTo>
                    <a:pt x="2058" y="1"/>
                  </a:moveTo>
                  <a:cubicBezTo>
                    <a:pt x="977" y="124"/>
                    <a:pt x="118" y="977"/>
                    <a:pt x="0" y="2064"/>
                  </a:cubicBezTo>
                  <a:lnTo>
                    <a:pt x="495" y="2064"/>
                  </a:lnTo>
                  <a:lnTo>
                    <a:pt x="495" y="2585"/>
                  </a:lnTo>
                  <a:lnTo>
                    <a:pt x="0" y="2585"/>
                  </a:lnTo>
                  <a:cubicBezTo>
                    <a:pt x="118" y="3666"/>
                    <a:pt x="977" y="4525"/>
                    <a:pt x="2058" y="4649"/>
                  </a:cubicBezTo>
                  <a:lnTo>
                    <a:pt x="2058" y="4154"/>
                  </a:lnTo>
                  <a:lnTo>
                    <a:pt x="2585" y="4154"/>
                  </a:lnTo>
                  <a:lnTo>
                    <a:pt x="2585" y="4649"/>
                  </a:lnTo>
                  <a:cubicBezTo>
                    <a:pt x="3666" y="4525"/>
                    <a:pt x="4525" y="3666"/>
                    <a:pt x="4642" y="2585"/>
                  </a:cubicBezTo>
                  <a:lnTo>
                    <a:pt x="4148" y="2585"/>
                  </a:lnTo>
                  <a:lnTo>
                    <a:pt x="4148" y="2064"/>
                  </a:lnTo>
                  <a:lnTo>
                    <a:pt x="4642" y="2064"/>
                  </a:lnTo>
                  <a:cubicBezTo>
                    <a:pt x="4525" y="977"/>
                    <a:pt x="3666" y="124"/>
                    <a:pt x="2585" y="1"/>
                  </a:cubicBezTo>
                  <a:lnTo>
                    <a:pt x="2585" y="495"/>
                  </a:lnTo>
                  <a:lnTo>
                    <a:pt x="2058" y="495"/>
                  </a:lnTo>
                  <a:lnTo>
                    <a:pt x="20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71"/>
          <p:cNvGrpSpPr/>
          <p:nvPr/>
        </p:nvGrpSpPr>
        <p:grpSpPr>
          <a:xfrm>
            <a:off x="1025909" y="3743325"/>
            <a:ext cx="336498" cy="365758"/>
            <a:chOff x="2616069" y="3744778"/>
            <a:chExt cx="210706" cy="224598"/>
          </a:xfrm>
        </p:grpSpPr>
        <p:sp>
          <p:nvSpPr>
            <p:cNvPr id="1498" name="Google Shape;1498;p71"/>
            <p:cNvSpPr/>
            <p:nvPr/>
          </p:nvSpPr>
          <p:spPr>
            <a:xfrm>
              <a:off x="2616069" y="3843920"/>
              <a:ext cx="26347" cy="13056"/>
            </a:xfrm>
            <a:custGeom>
              <a:rect b="b" l="l" r="r" t="t"/>
              <a:pathLst>
                <a:path extrusionOk="0" h="391" w="789">
                  <a:moveTo>
                    <a:pt x="1" y="0"/>
                  </a:moveTo>
                  <a:lnTo>
                    <a:pt x="1" y="391"/>
                  </a:lnTo>
                  <a:lnTo>
                    <a:pt x="788" y="391"/>
                  </a:lnTo>
                  <a:lnTo>
                    <a:pt x="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1"/>
            <p:cNvSpPr/>
            <p:nvPr/>
          </p:nvSpPr>
          <p:spPr>
            <a:xfrm>
              <a:off x="2616069" y="3744778"/>
              <a:ext cx="65917" cy="224598"/>
            </a:xfrm>
            <a:custGeom>
              <a:rect b="b" l="l" r="r" t="t"/>
              <a:pathLst>
                <a:path extrusionOk="0" h="6726" w="1974">
                  <a:moveTo>
                    <a:pt x="1576" y="794"/>
                  </a:moveTo>
                  <a:lnTo>
                    <a:pt x="1576" y="1192"/>
                  </a:lnTo>
                  <a:lnTo>
                    <a:pt x="788" y="1192"/>
                  </a:lnTo>
                  <a:lnTo>
                    <a:pt x="788" y="794"/>
                  </a:lnTo>
                  <a:close/>
                  <a:moveTo>
                    <a:pt x="1576" y="1582"/>
                  </a:moveTo>
                  <a:lnTo>
                    <a:pt x="1576" y="1979"/>
                  </a:lnTo>
                  <a:lnTo>
                    <a:pt x="788" y="1979"/>
                  </a:lnTo>
                  <a:lnTo>
                    <a:pt x="788" y="1582"/>
                  </a:lnTo>
                  <a:close/>
                  <a:moveTo>
                    <a:pt x="1576" y="4343"/>
                  </a:moveTo>
                  <a:lnTo>
                    <a:pt x="1576" y="4740"/>
                  </a:lnTo>
                  <a:lnTo>
                    <a:pt x="788" y="4740"/>
                  </a:lnTo>
                  <a:lnTo>
                    <a:pt x="788" y="4343"/>
                  </a:lnTo>
                  <a:close/>
                  <a:moveTo>
                    <a:pt x="1576" y="5131"/>
                  </a:moveTo>
                  <a:lnTo>
                    <a:pt x="1576" y="5534"/>
                  </a:lnTo>
                  <a:lnTo>
                    <a:pt x="788" y="5534"/>
                  </a:lnTo>
                  <a:lnTo>
                    <a:pt x="788" y="5131"/>
                  </a:lnTo>
                  <a:close/>
                  <a:moveTo>
                    <a:pt x="1" y="0"/>
                  </a:moveTo>
                  <a:lnTo>
                    <a:pt x="1" y="2572"/>
                  </a:lnTo>
                  <a:lnTo>
                    <a:pt x="1185" y="2572"/>
                  </a:lnTo>
                  <a:lnTo>
                    <a:pt x="1185" y="3757"/>
                  </a:lnTo>
                  <a:lnTo>
                    <a:pt x="1" y="3757"/>
                  </a:lnTo>
                  <a:lnTo>
                    <a:pt x="1" y="6726"/>
                  </a:lnTo>
                  <a:lnTo>
                    <a:pt x="398" y="6726"/>
                  </a:lnTo>
                  <a:lnTo>
                    <a:pt x="398" y="6328"/>
                  </a:lnTo>
                  <a:lnTo>
                    <a:pt x="1973" y="6328"/>
                  </a:lnTo>
                  <a:lnTo>
                    <a:pt x="1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1"/>
            <p:cNvSpPr/>
            <p:nvPr/>
          </p:nvSpPr>
          <p:spPr>
            <a:xfrm>
              <a:off x="2695209" y="3843920"/>
              <a:ext cx="13056" cy="13056"/>
            </a:xfrm>
            <a:custGeom>
              <a:rect b="b" l="l" r="r" t="t"/>
              <a:pathLst>
                <a:path extrusionOk="0" h="391" w="391">
                  <a:moveTo>
                    <a:pt x="0" y="0"/>
                  </a:moveTo>
                  <a:lnTo>
                    <a:pt x="0" y="391"/>
                  </a:lnTo>
                  <a:lnTo>
                    <a:pt x="391" y="391"/>
                  </a:lnTo>
                  <a:lnTo>
                    <a:pt x="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1"/>
            <p:cNvSpPr/>
            <p:nvPr/>
          </p:nvSpPr>
          <p:spPr>
            <a:xfrm>
              <a:off x="2760858" y="3843920"/>
              <a:ext cx="13290" cy="13056"/>
            </a:xfrm>
            <a:custGeom>
              <a:rect b="b" l="l" r="r" t="t"/>
              <a:pathLst>
                <a:path extrusionOk="0" h="391" w="398">
                  <a:moveTo>
                    <a:pt x="1" y="0"/>
                  </a:moveTo>
                  <a:lnTo>
                    <a:pt x="1" y="391"/>
                  </a:lnTo>
                  <a:lnTo>
                    <a:pt x="398" y="391"/>
                  </a:lnTo>
                  <a:lnTo>
                    <a:pt x="3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2695209" y="3744778"/>
              <a:ext cx="52627" cy="211341"/>
            </a:xfrm>
            <a:custGeom>
              <a:rect b="b" l="l" r="r" t="t"/>
              <a:pathLst>
                <a:path extrusionOk="0" h="6329" w="1576">
                  <a:moveTo>
                    <a:pt x="1179" y="801"/>
                  </a:moveTo>
                  <a:lnTo>
                    <a:pt x="1179" y="1198"/>
                  </a:lnTo>
                  <a:lnTo>
                    <a:pt x="391" y="1198"/>
                  </a:lnTo>
                  <a:lnTo>
                    <a:pt x="391" y="801"/>
                  </a:lnTo>
                  <a:close/>
                  <a:moveTo>
                    <a:pt x="1179" y="1589"/>
                  </a:moveTo>
                  <a:lnTo>
                    <a:pt x="1179" y="1986"/>
                  </a:lnTo>
                  <a:lnTo>
                    <a:pt x="391" y="1986"/>
                  </a:lnTo>
                  <a:lnTo>
                    <a:pt x="391" y="1589"/>
                  </a:lnTo>
                  <a:close/>
                  <a:moveTo>
                    <a:pt x="1179" y="4349"/>
                  </a:moveTo>
                  <a:lnTo>
                    <a:pt x="1179" y="4746"/>
                  </a:lnTo>
                  <a:lnTo>
                    <a:pt x="391" y="4746"/>
                  </a:lnTo>
                  <a:lnTo>
                    <a:pt x="391" y="4349"/>
                  </a:lnTo>
                  <a:close/>
                  <a:moveTo>
                    <a:pt x="1179" y="5137"/>
                  </a:moveTo>
                  <a:lnTo>
                    <a:pt x="1179" y="5534"/>
                  </a:lnTo>
                  <a:lnTo>
                    <a:pt x="391" y="5534"/>
                  </a:lnTo>
                  <a:lnTo>
                    <a:pt x="391" y="5137"/>
                  </a:lnTo>
                  <a:close/>
                  <a:moveTo>
                    <a:pt x="0" y="0"/>
                  </a:moveTo>
                  <a:lnTo>
                    <a:pt x="0" y="2572"/>
                  </a:lnTo>
                  <a:lnTo>
                    <a:pt x="788" y="2572"/>
                  </a:lnTo>
                  <a:lnTo>
                    <a:pt x="788" y="3757"/>
                  </a:lnTo>
                  <a:lnTo>
                    <a:pt x="0" y="3757"/>
                  </a:lnTo>
                  <a:lnTo>
                    <a:pt x="0" y="6328"/>
                  </a:lnTo>
                  <a:lnTo>
                    <a:pt x="1576" y="6328"/>
                  </a:lnTo>
                  <a:lnTo>
                    <a:pt x="1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p:nvPr/>
          </p:nvSpPr>
          <p:spPr>
            <a:xfrm>
              <a:off x="2760858" y="3744778"/>
              <a:ext cx="65917" cy="224598"/>
            </a:xfrm>
            <a:custGeom>
              <a:rect b="b" l="l" r="r" t="t"/>
              <a:pathLst>
                <a:path extrusionOk="0" h="6726" w="1974">
                  <a:moveTo>
                    <a:pt x="1186" y="801"/>
                  </a:moveTo>
                  <a:lnTo>
                    <a:pt x="1186" y="1192"/>
                  </a:lnTo>
                  <a:lnTo>
                    <a:pt x="398" y="1192"/>
                  </a:lnTo>
                  <a:lnTo>
                    <a:pt x="398" y="801"/>
                  </a:lnTo>
                  <a:close/>
                  <a:moveTo>
                    <a:pt x="1186" y="1589"/>
                  </a:moveTo>
                  <a:lnTo>
                    <a:pt x="1186" y="1979"/>
                  </a:lnTo>
                  <a:lnTo>
                    <a:pt x="398" y="1979"/>
                  </a:lnTo>
                  <a:lnTo>
                    <a:pt x="398" y="1589"/>
                  </a:lnTo>
                  <a:close/>
                  <a:moveTo>
                    <a:pt x="1186" y="4349"/>
                  </a:moveTo>
                  <a:lnTo>
                    <a:pt x="1186" y="4740"/>
                  </a:lnTo>
                  <a:lnTo>
                    <a:pt x="398" y="4740"/>
                  </a:lnTo>
                  <a:lnTo>
                    <a:pt x="398" y="4349"/>
                  </a:lnTo>
                  <a:close/>
                  <a:moveTo>
                    <a:pt x="1186" y="5137"/>
                  </a:moveTo>
                  <a:lnTo>
                    <a:pt x="1186" y="5528"/>
                  </a:lnTo>
                  <a:lnTo>
                    <a:pt x="398" y="5528"/>
                  </a:lnTo>
                  <a:lnTo>
                    <a:pt x="398" y="5137"/>
                  </a:lnTo>
                  <a:close/>
                  <a:moveTo>
                    <a:pt x="1" y="0"/>
                  </a:moveTo>
                  <a:lnTo>
                    <a:pt x="1" y="2572"/>
                  </a:lnTo>
                  <a:lnTo>
                    <a:pt x="788" y="2572"/>
                  </a:lnTo>
                  <a:lnTo>
                    <a:pt x="788" y="3757"/>
                  </a:lnTo>
                  <a:lnTo>
                    <a:pt x="1" y="3757"/>
                  </a:lnTo>
                  <a:lnTo>
                    <a:pt x="1" y="6328"/>
                  </a:lnTo>
                  <a:lnTo>
                    <a:pt x="1583" y="6328"/>
                  </a:lnTo>
                  <a:lnTo>
                    <a:pt x="1583" y="6726"/>
                  </a:lnTo>
                  <a:lnTo>
                    <a:pt x="1973" y="6726"/>
                  </a:lnTo>
                  <a:lnTo>
                    <a:pt x="19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1"/>
            <p:cNvSpPr/>
            <p:nvPr/>
          </p:nvSpPr>
          <p:spPr>
            <a:xfrm>
              <a:off x="2681952" y="3956085"/>
              <a:ext cx="13056" cy="13290"/>
            </a:xfrm>
            <a:custGeom>
              <a:rect b="b" l="l" r="r" t="t"/>
              <a:pathLst>
                <a:path extrusionOk="0" h="398" w="391">
                  <a:moveTo>
                    <a:pt x="0" y="0"/>
                  </a:moveTo>
                  <a:lnTo>
                    <a:pt x="0" y="398"/>
                  </a:lnTo>
                  <a:lnTo>
                    <a:pt x="391" y="398"/>
                  </a:lnTo>
                  <a:lnTo>
                    <a:pt x="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1"/>
            <p:cNvSpPr/>
            <p:nvPr/>
          </p:nvSpPr>
          <p:spPr>
            <a:xfrm>
              <a:off x="2747802" y="3956085"/>
              <a:ext cx="13090" cy="13290"/>
            </a:xfrm>
            <a:custGeom>
              <a:rect b="b" l="l" r="r" t="t"/>
              <a:pathLst>
                <a:path extrusionOk="0" h="398" w="392">
                  <a:moveTo>
                    <a:pt x="1" y="0"/>
                  </a:moveTo>
                  <a:lnTo>
                    <a:pt x="1" y="398"/>
                  </a:lnTo>
                  <a:lnTo>
                    <a:pt x="392" y="398"/>
                  </a:lnTo>
                  <a:lnTo>
                    <a:pt x="3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71"/>
          <p:cNvGrpSpPr/>
          <p:nvPr/>
        </p:nvGrpSpPr>
        <p:grpSpPr>
          <a:xfrm>
            <a:off x="1761895" y="3762919"/>
            <a:ext cx="365760" cy="326569"/>
            <a:chOff x="3009798" y="3744578"/>
            <a:chExt cx="252214" cy="224631"/>
          </a:xfrm>
        </p:grpSpPr>
        <p:sp>
          <p:nvSpPr>
            <p:cNvPr id="1507" name="Google Shape;1507;p71"/>
            <p:cNvSpPr/>
            <p:nvPr/>
          </p:nvSpPr>
          <p:spPr>
            <a:xfrm>
              <a:off x="3009798" y="3744578"/>
              <a:ext cx="252214" cy="224631"/>
            </a:xfrm>
            <a:custGeom>
              <a:rect b="b" l="l" r="r" t="t"/>
              <a:pathLst>
                <a:path extrusionOk="0" h="6727" w="7553">
                  <a:moveTo>
                    <a:pt x="3776" y="1471"/>
                  </a:moveTo>
                  <a:cubicBezTo>
                    <a:pt x="3874" y="1582"/>
                    <a:pt x="3972" y="1699"/>
                    <a:pt x="4063" y="1823"/>
                  </a:cubicBezTo>
                  <a:cubicBezTo>
                    <a:pt x="3972" y="1823"/>
                    <a:pt x="3874" y="1816"/>
                    <a:pt x="3776" y="1816"/>
                  </a:cubicBezTo>
                  <a:cubicBezTo>
                    <a:pt x="3679" y="1816"/>
                    <a:pt x="3581" y="1816"/>
                    <a:pt x="3483" y="1823"/>
                  </a:cubicBezTo>
                  <a:cubicBezTo>
                    <a:pt x="3581" y="1699"/>
                    <a:pt x="3679" y="1582"/>
                    <a:pt x="3776" y="1471"/>
                  </a:cubicBezTo>
                  <a:close/>
                  <a:moveTo>
                    <a:pt x="2304" y="447"/>
                  </a:moveTo>
                  <a:cubicBezTo>
                    <a:pt x="2678" y="447"/>
                    <a:pt x="3195" y="888"/>
                    <a:pt x="3470" y="1152"/>
                  </a:cubicBezTo>
                  <a:cubicBezTo>
                    <a:pt x="3269" y="1380"/>
                    <a:pt x="3080" y="1614"/>
                    <a:pt x="2910" y="1862"/>
                  </a:cubicBezTo>
                  <a:cubicBezTo>
                    <a:pt x="2604" y="1888"/>
                    <a:pt x="2305" y="1933"/>
                    <a:pt x="2012" y="1992"/>
                  </a:cubicBezTo>
                  <a:cubicBezTo>
                    <a:pt x="1817" y="1217"/>
                    <a:pt x="1856" y="644"/>
                    <a:pt x="2123" y="488"/>
                  </a:cubicBezTo>
                  <a:lnTo>
                    <a:pt x="2123" y="488"/>
                  </a:lnTo>
                  <a:lnTo>
                    <a:pt x="2116" y="494"/>
                  </a:lnTo>
                  <a:cubicBezTo>
                    <a:pt x="2172" y="461"/>
                    <a:pt x="2236" y="447"/>
                    <a:pt x="2304" y="447"/>
                  </a:cubicBezTo>
                  <a:close/>
                  <a:moveTo>
                    <a:pt x="5250" y="447"/>
                  </a:moveTo>
                  <a:cubicBezTo>
                    <a:pt x="5318" y="447"/>
                    <a:pt x="5381" y="462"/>
                    <a:pt x="5437" y="494"/>
                  </a:cubicBezTo>
                  <a:cubicBezTo>
                    <a:pt x="5697" y="644"/>
                    <a:pt x="5736" y="1217"/>
                    <a:pt x="5541" y="1992"/>
                  </a:cubicBezTo>
                  <a:cubicBezTo>
                    <a:pt x="5248" y="1933"/>
                    <a:pt x="4948" y="1888"/>
                    <a:pt x="4649" y="1862"/>
                  </a:cubicBezTo>
                  <a:cubicBezTo>
                    <a:pt x="4473" y="1614"/>
                    <a:pt x="4284" y="1380"/>
                    <a:pt x="4082" y="1152"/>
                  </a:cubicBezTo>
                  <a:cubicBezTo>
                    <a:pt x="4353" y="893"/>
                    <a:pt x="4875" y="447"/>
                    <a:pt x="5250" y="447"/>
                  </a:cubicBezTo>
                  <a:close/>
                  <a:moveTo>
                    <a:pt x="2585" y="2337"/>
                  </a:moveTo>
                  <a:cubicBezTo>
                    <a:pt x="2533" y="2422"/>
                    <a:pt x="2481" y="2500"/>
                    <a:pt x="2429" y="2591"/>
                  </a:cubicBezTo>
                  <a:cubicBezTo>
                    <a:pt x="2383" y="2676"/>
                    <a:pt x="2338" y="2760"/>
                    <a:pt x="2292" y="2845"/>
                  </a:cubicBezTo>
                  <a:cubicBezTo>
                    <a:pt x="2233" y="2702"/>
                    <a:pt x="2181" y="2552"/>
                    <a:pt x="2129" y="2415"/>
                  </a:cubicBezTo>
                  <a:cubicBezTo>
                    <a:pt x="2272" y="2389"/>
                    <a:pt x="2429" y="2363"/>
                    <a:pt x="2585" y="2337"/>
                  </a:cubicBezTo>
                  <a:close/>
                  <a:moveTo>
                    <a:pt x="4961" y="2337"/>
                  </a:moveTo>
                  <a:lnTo>
                    <a:pt x="4961" y="2337"/>
                  </a:lnTo>
                  <a:cubicBezTo>
                    <a:pt x="5124" y="2363"/>
                    <a:pt x="5274" y="2389"/>
                    <a:pt x="5417" y="2415"/>
                  </a:cubicBezTo>
                  <a:cubicBezTo>
                    <a:pt x="5371" y="2558"/>
                    <a:pt x="5319" y="2702"/>
                    <a:pt x="5254" y="2845"/>
                  </a:cubicBezTo>
                  <a:cubicBezTo>
                    <a:pt x="5209" y="2767"/>
                    <a:pt x="5163" y="2676"/>
                    <a:pt x="5111" y="2591"/>
                  </a:cubicBezTo>
                  <a:lnTo>
                    <a:pt x="5118" y="2591"/>
                  </a:lnTo>
                  <a:cubicBezTo>
                    <a:pt x="5065" y="2500"/>
                    <a:pt x="5013" y="2428"/>
                    <a:pt x="4961" y="2337"/>
                  </a:cubicBezTo>
                  <a:close/>
                  <a:moveTo>
                    <a:pt x="5847" y="2519"/>
                  </a:moveTo>
                  <a:cubicBezTo>
                    <a:pt x="6615" y="2741"/>
                    <a:pt x="7110" y="3060"/>
                    <a:pt x="7110" y="3366"/>
                  </a:cubicBezTo>
                  <a:cubicBezTo>
                    <a:pt x="7110" y="3665"/>
                    <a:pt x="6615" y="3991"/>
                    <a:pt x="5847" y="4206"/>
                  </a:cubicBezTo>
                  <a:cubicBezTo>
                    <a:pt x="5756" y="3919"/>
                    <a:pt x="5638" y="3639"/>
                    <a:pt x="5515" y="3366"/>
                  </a:cubicBezTo>
                  <a:cubicBezTo>
                    <a:pt x="5638" y="3092"/>
                    <a:pt x="5756" y="2806"/>
                    <a:pt x="5847" y="2519"/>
                  </a:cubicBezTo>
                  <a:close/>
                  <a:moveTo>
                    <a:pt x="1699" y="2526"/>
                  </a:moveTo>
                  <a:cubicBezTo>
                    <a:pt x="1797" y="2812"/>
                    <a:pt x="1908" y="3092"/>
                    <a:pt x="2038" y="3372"/>
                  </a:cubicBezTo>
                  <a:cubicBezTo>
                    <a:pt x="1908" y="3646"/>
                    <a:pt x="1797" y="3926"/>
                    <a:pt x="1699" y="4212"/>
                  </a:cubicBezTo>
                  <a:cubicBezTo>
                    <a:pt x="931" y="3991"/>
                    <a:pt x="443" y="3672"/>
                    <a:pt x="443" y="3372"/>
                  </a:cubicBezTo>
                  <a:cubicBezTo>
                    <a:pt x="443" y="3066"/>
                    <a:pt x="931" y="2747"/>
                    <a:pt x="1699" y="2526"/>
                  </a:cubicBezTo>
                  <a:close/>
                  <a:moveTo>
                    <a:pt x="2292" y="3887"/>
                  </a:moveTo>
                  <a:cubicBezTo>
                    <a:pt x="2344" y="3965"/>
                    <a:pt x="2390" y="4056"/>
                    <a:pt x="2435" y="4140"/>
                  </a:cubicBezTo>
                  <a:cubicBezTo>
                    <a:pt x="2481" y="4225"/>
                    <a:pt x="2539" y="4303"/>
                    <a:pt x="2591" y="4388"/>
                  </a:cubicBezTo>
                  <a:cubicBezTo>
                    <a:pt x="2429" y="4368"/>
                    <a:pt x="2279" y="4342"/>
                    <a:pt x="2129" y="4310"/>
                  </a:cubicBezTo>
                  <a:cubicBezTo>
                    <a:pt x="2181" y="4173"/>
                    <a:pt x="2233" y="4030"/>
                    <a:pt x="2292" y="3887"/>
                  </a:cubicBezTo>
                  <a:close/>
                  <a:moveTo>
                    <a:pt x="5257" y="3893"/>
                  </a:moveTo>
                  <a:lnTo>
                    <a:pt x="5257" y="3893"/>
                  </a:lnTo>
                  <a:cubicBezTo>
                    <a:pt x="5321" y="4034"/>
                    <a:pt x="5372" y="4175"/>
                    <a:pt x="5417" y="4310"/>
                  </a:cubicBezTo>
                  <a:cubicBezTo>
                    <a:pt x="5274" y="4342"/>
                    <a:pt x="5124" y="4368"/>
                    <a:pt x="4961" y="4388"/>
                  </a:cubicBezTo>
                  <a:cubicBezTo>
                    <a:pt x="5013" y="4310"/>
                    <a:pt x="5072" y="4225"/>
                    <a:pt x="5118" y="4140"/>
                  </a:cubicBezTo>
                  <a:cubicBezTo>
                    <a:pt x="5168" y="4052"/>
                    <a:pt x="5213" y="3975"/>
                    <a:pt x="5257" y="3893"/>
                  </a:cubicBezTo>
                  <a:close/>
                  <a:moveTo>
                    <a:pt x="3776" y="2259"/>
                  </a:moveTo>
                  <a:cubicBezTo>
                    <a:pt x="3991" y="2259"/>
                    <a:pt x="4200" y="2265"/>
                    <a:pt x="4401" y="2278"/>
                  </a:cubicBezTo>
                  <a:cubicBezTo>
                    <a:pt x="4512" y="2454"/>
                    <a:pt x="4629" y="2630"/>
                    <a:pt x="4733" y="2812"/>
                  </a:cubicBezTo>
                  <a:cubicBezTo>
                    <a:pt x="4838" y="2995"/>
                    <a:pt x="4935" y="3183"/>
                    <a:pt x="5026" y="3366"/>
                  </a:cubicBezTo>
                  <a:cubicBezTo>
                    <a:pt x="4935" y="3548"/>
                    <a:pt x="4838" y="3730"/>
                    <a:pt x="4733" y="3919"/>
                  </a:cubicBezTo>
                  <a:cubicBezTo>
                    <a:pt x="4629" y="4108"/>
                    <a:pt x="4519" y="4277"/>
                    <a:pt x="4401" y="4446"/>
                  </a:cubicBezTo>
                  <a:cubicBezTo>
                    <a:pt x="4200" y="4459"/>
                    <a:pt x="3991" y="4472"/>
                    <a:pt x="3776" y="4472"/>
                  </a:cubicBezTo>
                  <a:cubicBezTo>
                    <a:pt x="3555" y="4472"/>
                    <a:pt x="3353" y="4459"/>
                    <a:pt x="3151" y="4446"/>
                  </a:cubicBezTo>
                  <a:cubicBezTo>
                    <a:pt x="3034" y="4277"/>
                    <a:pt x="2923" y="4101"/>
                    <a:pt x="2819" y="3919"/>
                  </a:cubicBezTo>
                  <a:cubicBezTo>
                    <a:pt x="2709" y="3737"/>
                    <a:pt x="2611" y="3548"/>
                    <a:pt x="2520" y="3366"/>
                  </a:cubicBezTo>
                  <a:cubicBezTo>
                    <a:pt x="2611" y="3183"/>
                    <a:pt x="2709" y="3001"/>
                    <a:pt x="2819" y="2812"/>
                  </a:cubicBezTo>
                  <a:cubicBezTo>
                    <a:pt x="2923" y="2630"/>
                    <a:pt x="3034" y="2454"/>
                    <a:pt x="3151" y="2278"/>
                  </a:cubicBezTo>
                  <a:cubicBezTo>
                    <a:pt x="3353" y="2265"/>
                    <a:pt x="3555" y="2259"/>
                    <a:pt x="3776" y="2259"/>
                  </a:cubicBezTo>
                  <a:close/>
                  <a:moveTo>
                    <a:pt x="3483" y="4909"/>
                  </a:moveTo>
                  <a:cubicBezTo>
                    <a:pt x="3581" y="4909"/>
                    <a:pt x="3679" y="4915"/>
                    <a:pt x="3776" y="4915"/>
                  </a:cubicBezTo>
                  <a:cubicBezTo>
                    <a:pt x="3874" y="4915"/>
                    <a:pt x="3972" y="4915"/>
                    <a:pt x="4063" y="4909"/>
                  </a:cubicBezTo>
                  <a:lnTo>
                    <a:pt x="4063" y="4909"/>
                  </a:lnTo>
                  <a:cubicBezTo>
                    <a:pt x="3972" y="5032"/>
                    <a:pt x="3874" y="5143"/>
                    <a:pt x="3776" y="5254"/>
                  </a:cubicBezTo>
                  <a:cubicBezTo>
                    <a:pt x="3679" y="5143"/>
                    <a:pt x="3581" y="5032"/>
                    <a:pt x="3483" y="4909"/>
                  </a:cubicBezTo>
                  <a:close/>
                  <a:moveTo>
                    <a:pt x="2005" y="4739"/>
                  </a:moveTo>
                  <a:lnTo>
                    <a:pt x="2005" y="4739"/>
                  </a:lnTo>
                  <a:cubicBezTo>
                    <a:pt x="2305" y="4798"/>
                    <a:pt x="2604" y="4844"/>
                    <a:pt x="2904" y="4870"/>
                  </a:cubicBezTo>
                  <a:cubicBezTo>
                    <a:pt x="3080" y="5117"/>
                    <a:pt x="3262" y="5351"/>
                    <a:pt x="3464" y="5579"/>
                  </a:cubicBezTo>
                  <a:cubicBezTo>
                    <a:pt x="3204" y="5828"/>
                    <a:pt x="2676" y="6284"/>
                    <a:pt x="2296" y="6284"/>
                  </a:cubicBezTo>
                  <a:cubicBezTo>
                    <a:pt x="2228" y="6284"/>
                    <a:pt x="2166" y="6269"/>
                    <a:pt x="2110" y="6237"/>
                  </a:cubicBezTo>
                  <a:lnTo>
                    <a:pt x="2116" y="6237"/>
                  </a:lnTo>
                  <a:cubicBezTo>
                    <a:pt x="1856" y="6087"/>
                    <a:pt x="1810" y="5514"/>
                    <a:pt x="2005" y="4739"/>
                  </a:cubicBezTo>
                  <a:close/>
                  <a:moveTo>
                    <a:pt x="5541" y="4739"/>
                  </a:moveTo>
                  <a:lnTo>
                    <a:pt x="5541" y="4739"/>
                  </a:lnTo>
                  <a:cubicBezTo>
                    <a:pt x="5736" y="5514"/>
                    <a:pt x="5690" y="6087"/>
                    <a:pt x="5430" y="6237"/>
                  </a:cubicBezTo>
                  <a:lnTo>
                    <a:pt x="5437" y="6237"/>
                  </a:lnTo>
                  <a:cubicBezTo>
                    <a:pt x="5381" y="6269"/>
                    <a:pt x="5318" y="6284"/>
                    <a:pt x="5250" y="6284"/>
                  </a:cubicBezTo>
                  <a:cubicBezTo>
                    <a:pt x="4868" y="6284"/>
                    <a:pt x="4337" y="5828"/>
                    <a:pt x="4082" y="5579"/>
                  </a:cubicBezTo>
                  <a:cubicBezTo>
                    <a:pt x="4284" y="5351"/>
                    <a:pt x="4466" y="5117"/>
                    <a:pt x="4642" y="4870"/>
                  </a:cubicBezTo>
                  <a:cubicBezTo>
                    <a:pt x="4942" y="4844"/>
                    <a:pt x="5241" y="4798"/>
                    <a:pt x="5541" y="4739"/>
                  </a:cubicBezTo>
                  <a:close/>
                  <a:moveTo>
                    <a:pt x="2289" y="1"/>
                  </a:moveTo>
                  <a:cubicBezTo>
                    <a:pt x="2152" y="1"/>
                    <a:pt x="2020" y="32"/>
                    <a:pt x="1895" y="104"/>
                  </a:cubicBezTo>
                  <a:cubicBezTo>
                    <a:pt x="1387" y="397"/>
                    <a:pt x="1348" y="1185"/>
                    <a:pt x="1576" y="2096"/>
                  </a:cubicBezTo>
                  <a:cubicBezTo>
                    <a:pt x="671" y="2350"/>
                    <a:pt x="0" y="2780"/>
                    <a:pt x="0" y="3366"/>
                  </a:cubicBezTo>
                  <a:cubicBezTo>
                    <a:pt x="0" y="3952"/>
                    <a:pt x="671" y="4375"/>
                    <a:pt x="1576" y="4635"/>
                  </a:cubicBezTo>
                  <a:cubicBezTo>
                    <a:pt x="1348" y="5547"/>
                    <a:pt x="1387" y="6328"/>
                    <a:pt x="1895" y="6621"/>
                  </a:cubicBezTo>
                  <a:cubicBezTo>
                    <a:pt x="2021" y="6694"/>
                    <a:pt x="2155" y="6726"/>
                    <a:pt x="2293" y="6726"/>
                  </a:cubicBezTo>
                  <a:cubicBezTo>
                    <a:pt x="2805" y="6726"/>
                    <a:pt x="3371" y="6288"/>
                    <a:pt x="3776" y="5898"/>
                  </a:cubicBezTo>
                  <a:cubicBezTo>
                    <a:pt x="4176" y="6288"/>
                    <a:pt x="4746" y="6726"/>
                    <a:pt x="5259" y="6726"/>
                  </a:cubicBezTo>
                  <a:cubicBezTo>
                    <a:pt x="5398" y="6726"/>
                    <a:pt x="5532" y="6694"/>
                    <a:pt x="5658" y="6621"/>
                  </a:cubicBezTo>
                  <a:cubicBezTo>
                    <a:pt x="6159" y="6328"/>
                    <a:pt x="6205" y="5547"/>
                    <a:pt x="5970" y="4635"/>
                  </a:cubicBezTo>
                  <a:cubicBezTo>
                    <a:pt x="6882" y="4375"/>
                    <a:pt x="7552" y="3952"/>
                    <a:pt x="7552" y="3366"/>
                  </a:cubicBezTo>
                  <a:cubicBezTo>
                    <a:pt x="7552" y="2780"/>
                    <a:pt x="6882" y="2350"/>
                    <a:pt x="5970" y="2096"/>
                  </a:cubicBezTo>
                  <a:cubicBezTo>
                    <a:pt x="6205" y="1185"/>
                    <a:pt x="6166" y="397"/>
                    <a:pt x="5658" y="104"/>
                  </a:cubicBezTo>
                  <a:cubicBezTo>
                    <a:pt x="5532" y="32"/>
                    <a:pt x="5398" y="1"/>
                    <a:pt x="5261" y="1"/>
                  </a:cubicBezTo>
                  <a:cubicBezTo>
                    <a:pt x="4739" y="1"/>
                    <a:pt x="4168" y="452"/>
                    <a:pt x="3776" y="833"/>
                  </a:cubicBezTo>
                  <a:cubicBezTo>
                    <a:pt x="3385" y="452"/>
                    <a:pt x="2809" y="1"/>
                    <a:pt x="2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a:off x="3113716" y="3834770"/>
              <a:ext cx="51758" cy="44379"/>
            </a:xfrm>
            <a:custGeom>
              <a:rect b="b" l="l" r="r" t="t"/>
              <a:pathLst>
                <a:path extrusionOk="0" h="1329" w="1550">
                  <a:moveTo>
                    <a:pt x="668" y="0"/>
                  </a:moveTo>
                  <a:cubicBezTo>
                    <a:pt x="328" y="0"/>
                    <a:pt x="0" y="264"/>
                    <a:pt x="0" y="665"/>
                  </a:cubicBezTo>
                  <a:cubicBezTo>
                    <a:pt x="0" y="1029"/>
                    <a:pt x="293" y="1329"/>
                    <a:pt x="664" y="1329"/>
                  </a:cubicBezTo>
                  <a:cubicBezTo>
                    <a:pt x="1257" y="1329"/>
                    <a:pt x="1550" y="613"/>
                    <a:pt x="1133" y="196"/>
                  </a:cubicBezTo>
                  <a:cubicBezTo>
                    <a:pt x="998" y="61"/>
                    <a:pt x="832"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1"/>
          <p:cNvGrpSpPr/>
          <p:nvPr/>
        </p:nvGrpSpPr>
        <p:grpSpPr>
          <a:xfrm>
            <a:off x="2512511" y="3743317"/>
            <a:ext cx="365757" cy="365773"/>
            <a:chOff x="3467208" y="3679563"/>
            <a:chExt cx="289846" cy="289813"/>
          </a:xfrm>
        </p:grpSpPr>
        <p:sp>
          <p:nvSpPr>
            <p:cNvPr id="1510" name="Google Shape;1510;p71"/>
            <p:cNvSpPr/>
            <p:nvPr/>
          </p:nvSpPr>
          <p:spPr>
            <a:xfrm>
              <a:off x="3467208" y="3815870"/>
              <a:ext cx="51558" cy="33927"/>
            </a:xfrm>
            <a:custGeom>
              <a:rect b="b" l="l" r="r" t="t"/>
              <a:pathLst>
                <a:path extrusionOk="0" h="1016" w="1544">
                  <a:moveTo>
                    <a:pt x="0" y="0"/>
                  </a:moveTo>
                  <a:lnTo>
                    <a:pt x="0" y="1016"/>
                  </a:lnTo>
                  <a:lnTo>
                    <a:pt x="1544" y="1016"/>
                  </a:lnTo>
                  <a:lnTo>
                    <a:pt x="1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3467208" y="3866961"/>
              <a:ext cx="51558" cy="102415"/>
            </a:xfrm>
            <a:custGeom>
              <a:rect b="b" l="l" r="r" t="t"/>
              <a:pathLst>
                <a:path extrusionOk="0" h="3067" w="1544">
                  <a:moveTo>
                    <a:pt x="0" y="0"/>
                  </a:moveTo>
                  <a:lnTo>
                    <a:pt x="0" y="508"/>
                  </a:lnTo>
                  <a:lnTo>
                    <a:pt x="1036" y="508"/>
                  </a:lnTo>
                  <a:lnTo>
                    <a:pt x="1036" y="1016"/>
                  </a:lnTo>
                  <a:lnTo>
                    <a:pt x="0" y="1016"/>
                  </a:lnTo>
                  <a:lnTo>
                    <a:pt x="0" y="1524"/>
                  </a:lnTo>
                  <a:lnTo>
                    <a:pt x="1036" y="1524"/>
                  </a:lnTo>
                  <a:lnTo>
                    <a:pt x="1036" y="2038"/>
                  </a:lnTo>
                  <a:lnTo>
                    <a:pt x="0" y="2038"/>
                  </a:lnTo>
                  <a:lnTo>
                    <a:pt x="0" y="3067"/>
                  </a:lnTo>
                  <a:lnTo>
                    <a:pt x="1544" y="3067"/>
                  </a:lnTo>
                  <a:lnTo>
                    <a:pt x="1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3705496" y="3815870"/>
              <a:ext cx="51558" cy="33927"/>
            </a:xfrm>
            <a:custGeom>
              <a:rect b="b" l="l" r="r" t="t"/>
              <a:pathLst>
                <a:path extrusionOk="0" h="1016" w="1544">
                  <a:moveTo>
                    <a:pt x="0" y="0"/>
                  </a:moveTo>
                  <a:lnTo>
                    <a:pt x="0" y="1016"/>
                  </a:lnTo>
                  <a:lnTo>
                    <a:pt x="1543" y="1016"/>
                  </a:lnTo>
                  <a:lnTo>
                    <a:pt x="1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3705496" y="3866961"/>
              <a:ext cx="51558" cy="102415"/>
            </a:xfrm>
            <a:custGeom>
              <a:rect b="b" l="l" r="r" t="t"/>
              <a:pathLst>
                <a:path extrusionOk="0" h="3067" w="1544">
                  <a:moveTo>
                    <a:pt x="0" y="0"/>
                  </a:moveTo>
                  <a:lnTo>
                    <a:pt x="0" y="3067"/>
                  </a:lnTo>
                  <a:lnTo>
                    <a:pt x="1543" y="3067"/>
                  </a:lnTo>
                  <a:lnTo>
                    <a:pt x="1543" y="2038"/>
                  </a:lnTo>
                  <a:lnTo>
                    <a:pt x="508" y="2038"/>
                  </a:lnTo>
                  <a:lnTo>
                    <a:pt x="508" y="1524"/>
                  </a:lnTo>
                  <a:lnTo>
                    <a:pt x="1543" y="1524"/>
                  </a:lnTo>
                  <a:lnTo>
                    <a:pt x="1543" y="1016"/>
                  </a:lnTo>
                  <a:lnTo>
                    <a:pt x="508" y="1016"/>
                  </a:lnTo>
                  <a:lnTo>
                    <a:pt x="508" y="508"/>
                  </a:lnTo>
                  <a:lnTo>
                    <a:pt x="1543" y="508"/>
                  </a:lnTo>
                  <a:lnTo>
                    <a:pt x="15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3541573" y="3679563"/>
              <a:ext cx="141317" cy="102415"/>
            </a:xfrm>
            <a:custGeom>
              <a:rect b="b" l="l" r="r" t="t"/>
              <a:pathLst>
                <a:path extrusionOk="0" h="3067" w="4232">
                  <a:moveTo>
                    <a:pt x="1862" y="0"/>
                  </a:moveTo>
                  <a:lnTo>
                    <a:pt x="1862" y="1647"/>
                  </a:lnTo>
                  <a:lnTo>
                    <a:pt x="0" y="3067"/>
                  </a:lnTo>
                  <a:lnTo>
                    <a:pt x="4232" y="3067"/>
                  </a:lnTo>
                  <a:lnTo>
                    <a:pt x="2363" y="1647"/>
                  </a:lnTo>
                  <a:lnTo>
                    <a:pt x="2363" y="1523"/>
                  </a:lnTo>
                  <a:lnTo>
                    <a:pt x="3132" y="1523"/>
                  </a:lnTo>
                  <a:cubicBezTo>
                    <a:pt x="3548" y="1523"/>
                    <a:pt x="3893" y="1178"/>
                    <a:pt x="3893" y="762"/>
                  </a:cubicBezTo>
                  <a:lnTo>
                    <a:pt x="38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1"/>
            <p:cNvSpPr/>
            <p:nvPr/>
          </p:nvSpPr>
          <p:spPr>
            <a:xfrm>
              <a:off x="3586552" y="3900854"/>
              <a:ext cx="16997" cy="68521"/>
            </a:xfrm>
            <a:custGeom>
              <a:rect b="b" l="l" r="r" t="t"/>
              <a:pathLst>
                <a:path extrusionOk="0" h="2052" w="509">
                  <a:moveTo>
                    <a:pt x="1" y="1"/>
                  </a:moveTo>
                  <a:lnTo>
                    <a:pt x="1" y="2052"/>
                  </a:lnTo>
                  <a:lnTo>
                    <a:pt x="509" y="2052"/>
                  </a:lnTo>
                  <a:lnTo>
                    <a:pt x="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1"/>
            <p:cNvSpPr/>
            <p:nvPr/>
          </p:nvSpPr>
          <p:spPr>
            <a:xfrm>
              <a:off x="3620679" y="3900854"/>
              <a:ext cx="16997" cy="68521"/>
            </a:xfrm>
            <a:custGeom>
              <a:rect b="b" l="l" r="r" t="t"/>
              <a:pathLst>
                <a:path extrusionOk="0" h="2052" w="509">
                  <a:moveTo>
                    <a:pt x="1" y="1"/>
                  </a:moveTo>
                  <a:lnTo>
                    <a:pt x="1" y="2052"/>
                  </a:lnTo>
                  <a:lnTo>
                    <a:pt x="509" y="2052"/>
                  </a:lnTo>
                  <a:lnTo>
                    <a:pt x="5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3600711" y="3832800"/>
              <a:ext cx="20002" cy="17130"/>
            </a:xfrm>
            <a:custGeom>
              <a:rect b="b" l="l" r="r" t="t"/>
              <a:pathLst>
                <a:path extrusionOk="0" h="513" w="599">
                  <a:moveTo>
                    <a:pt x="345" y="1"/>
                  </a:moveTo>
                  <a:cubicBezTo>
                    <a:pt x="117" y="1"/>
                    <a:pt x="0" y="274"/>
                    <a:pt x="163" y="437"/>
                  </a:cubicBezTo>
                  <a:cubicBezTo>
                    <a:pt x="215" y="490"/>
                    <a:pt x="279" y="513"/>
                    <a:pt x="342" y="513"/>
                  </a:cubicBezTo>
                  <a:cubicBezTo>
                    <a:pt x="473" y="513"/>
                    <a:pt x="599" y="409"/>
                    <a:pt x="599" y="255"/>
                  </a:cubicBezTo>
                  <a:cubicBezTo>
                    <a:pt x="599" y="118"/>
                    <a:pt x="482" y="1"/>
                    <a:pt x="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1"/>
            <p:cNvSpPr/>
            <p:nvPr/>
          </p:nvSpPr>
          <p:spPr>
            <a:xfrm>
              <a:off x="3535695" y="3799107"/>
              <a:ext cx="152871" cy="170268"/>
            </a:xfrm>
            <a:custGeom>
              <a:rect b="b" l="l" r="r" t="t"/>
              <a:pathLst>
                <a:path extrusionOk="0" h="5099" w="4578">
                  <a:moveTo>
                    <a:pt x="2284" y="504"/>
                  </a:moveTo>
                  <a:cubicBezTo>
                    <a:pt x="2676" y="504"/>
                    <a:pt x="3054" y="808"/>
                    <a:pt x="3054" y="1270"/>
                  </a:cubicBezTo>
                  <a:cubicBezTo>
                    <a:pt x="3054" y="1687"/>
                    <a:pt x="2709" y="2032"/>
                    <a:pt x="2292" y="2032"/>
                  </a:cubicBezTo>
                  <a:cubicBezTo>
                    <a:pt x="1608" y="2032"/>
                    <a:pt x="1270" y="1212"/>
                    <a:pt x="1752" y="730"/>
                  </a:cubicBezTo>
                  <a:cubicBezTo>
                    <a:pt x="1906" y="574"/>
                    <a:pt x="2097" y="504"/>
                    <a:pt x="2284" y="504"/>
                  </a:cubicBezTo>
                  <a:close/>
                  <a:moveTo>
                    <a:pt x="0" y="1"/>
                  </a:moveTo>
                  <a:lnTo>
                    <a:pt x="0" y="5099"/>
                  </a:lnTo>
                  <a:lnTo>
                    <a:pt x="1016" y="5099"/>
                  </a:lnTo>
                  <a:lnTo>
                    <a:pt x="1016" y="2540"/>
                  </a:lnTo>
                  <a:lnTo>
                    <a:pt x="3562" y="2540"/>
                  </a:lnTo>
                  <a:lnTo>
                    <a:pt x="3562" y="5099"/>
                  </a:lnTo>
                  <a:lnTo>
                    <a:pt x="4577" y="5099"/>
                  </a:lnTo>
                  <a:lnTo>
                    <a:pt x="4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71"/>
          <p:cNvGrpSpPr/>
          <p:nvPr/>
        </p:nvGrpSpPr>
        <p:grpSpPr>
          <a:xfrm>
            <a:off x="3271447" y="3743326"/>
            <a:ext cx="349126" cy="365755"/>
            <a:chOff x="3851354" y="3708447"/>
            <a:chExt cx="190270" cy="202893"/>
          </a:xfrm>
        </p:grpSpPr>
        <p:sp>
          <p:nvSpPr>
            <p:cNvPr id="1520" name="Google Shape;1520;p71"/>
            <p:cNvSpPr/>
            <p:nvPr/>
          </p:nvSpPr>
          <p:spPr>
            <a:xfrm>
              <a:off x="3958310" y="3875643"/>
              <a:ext cx="15260" cy="15461"/>
            </a:xfrm>
            <a:custGeom>
              <a:rect b="b" l="l" r="r" t="t"/>
              <a:pathLst>
                <a:path extrusionOk="0" h="463" w="457">
                  <a:moveTo>
                    <a:pt x="1" y="1"/>
                  </a:moveTo>
                  <a:lnTo>
                    <a:pt x="1" y="463"/>
                  </a:lnTo>
                  <a:lnTo>
                    <a:pt x="4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1"/>
            <p:cNvSpPr/>
            <p:nvPr/>
          </p:nvSpPr>
          <p:spPr>
            <a:xfrm>
              <a:off x="3851354" y="3708447"/>
              <a:ext cx="130698" cy="202893"/>
            </a:xfrm>
            <a:custGeom>
              <a:rect b="b" l="l" r="r" t="t"/>
              <a:pathLst>
                <a:path extrusionOk="0" h="6076" w="3914">
                  <a:moveTo>
                    <a:pt x="3556" y="1095"/>
                  </a:moveTo>
                  <a:lnTo>
                    <a:pt x="3556" y="1446"/>
                  </a:lnTo>
                  <a:lnTo>
                    <a:pt x="710" y="1446"/>
                  </a:lnTo>
                  <a:lnTo>
                    <a:pt x="710" y="1095"/>
                  </a:lnTo>
                  <a:close/>
                  <a:moveTo>
                    <a:pt x="3556" y="1804"/>
                  </a:moveTo>
                  <a:lnTo>
                    <a:pt x="3556" y="2162"/>
                  </a:lnTo>
                  <a:lnTo>
                    <a:pt x="710" y="2162"/>
                  </a:lnTo>
                  <a:lnTo>
                    <a:pt x="710" y="1804"/>
                  </a:lnTo>
                  <a:close/>
                  <a:moveTo>
                    <a:pt x="3556" y="2514"/>
                  </a:moveTo>
                  <a:lnTo>
                    <a:pt x="3556" y="2879"/>
                  </a:lnTo>
                  <a:lnTo>
                    <a:pt x="710" y="2879"/>
                  </a:lnTo>
                  <a:lnTo>
                    <a:pt x="710" y="2514"/>
                  </a:lnTo>
                  <a:close/>
                  <a:moveTo>
                    <a:pt x="3556" y="3230"/>
                  </a:moveTo>
                  <a:lnTo>
                    <a:pt x="3556" y="3582"/>
                  </a:lnTo>
                  <a:lnTo>
                    <a:pt x="710" y="3582"/>
                  </a:lnTo>
                  <a:lnTo>
                    <a:pt x="710" y="3230"/>
                  </a:lnTo>
                  <a:close/>
                  <a:moveTo>
                    <a:pt x="3556" y="3940"/>
                  </a:moveTo>
                  <a:lnTo>
                    <a:pt x="3556" y="4298"/>
                  </a:lnTo>
                  <a:lnTo>
                    <a:pt x="710" y="4298"/>
                  </a:lnTo>
                  <a:lnTo>
                    <a:pt x="710" y="3940"/>
                  </a:lnTo>
                  <a:close/>
                  <a:moveTo>
                    <a:pt x="1" y="1"/>
                  </a:moveTo>
                  <a:lnTo>
                    <a:pt x="1" y="6075"/>
                  </a:lnTo>
                  <a:lnTo>
                    <a:pt x="2846" y="6075"/>
                  </a:lnTo>
                  <a:lnTo>
                    <a:pt x="2846" y="4649"/>
                  </a:lnTo>
                  <a:lnTo>
                    <a:pt x="3914" y="4649"/>
                  </a:lnTo>
                  <a:lnTo>
                    <a:pt x="39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3958310" y="3708447"/>
              <a:ext cx="47451" cy="202893"/>
            </a:xfrm>
            <a:custGeom>
              <a:rect b="b" l="l" r="r" t="t"/>
              <a:pathLst>
                <a:path extrusionOk="0" h="6076" w="1421">
                  <a:moveTo>
                    <a:pt x="1069" y="1"/>
                  </a:moveTo>
                  <a:lnTo>
                    <a:pt x="1069" y="4903"/>
                  </a:lnTo>
                  <a:lnTo>
                    <a:pt x="1" y="5971"/>
                  </a:lnTo>
                  <a:lnTo>
                    <a:pt x="1" y="6075"/>
                  </a:lnTo>
                  <a:lnTo>
                    <a:pt x="1420" y="6075"/>
                  </a:lnTo>
                  <a:lnTo>
                    <a:pt x="14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4017682" y="3708447"/>
              <a:ext cx="23942" cy="202893"/>
            </a:xfrm>
            <a:custGeom>
              <a:rect b="b" l="l" r="r" t="t"/>
              <a:pathLst>
                <a:path extrusionOk="0" h="6076" w="717">
                  <a:moveTo>
                    <a:pt x="0" y="1"/>
                  </a:moveTo>
                  <a:lnTo>
                    <a:pt x="0" y="6075"/>
                  </a:lnTo>
                  <a:lnTo>
                    <a:pt x="716" y="6075"/>
                  </a:lnTo>
                  <a:lnTo>
                    <a:pt x="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4" name="Google Shape;1524;p71"/>
          <p:cNvSpPr/>
          <p:nvPr/>
        </p:nvSpPr>
        <p:spPr>
          <a:xfrm>
            <a:off x="4047003" y="3743323"/>
            <a:ext cx="299256" cy="365760"/>
          </a:xfrm>
          <a:custGeom>
            <a:rect b="b" l="l" r="r" t="t"/>
            <a:pathLst>
              <a:path extrusionOk="0" h="6076" w="4982">
                <a:moveTo>
                  <a:pt x="1420" y="2508"/>
                </a:moveTo>
                <a:lnTo>
                  <a:pt x="1420" y="2859"/>
                </a:lnTo>
                <a:lnTo>
                  <a:pt x="886" y="2859"/>
                </a:lnTo>
                <a:cubicBezTo>
                  <a:pt x="789" y="2859"/>
                  <a:pt x="711" y="2781"/>
                  <a:pt x="711" y="2683"/>
                </a:cubicBezTo>
                <a:lnTo>
                  <a:pt x="711" y="2508"/>
                </a:lnTo>
                <a:close/>
                <a:moveTo>
                  <a:pt x="3914" y="3927"/>
                </a:moveTo>
                <a:lnTo>
                  <a:pt x="3914" y="4643"/>
                </a:lnTo>
                <a:lnTo>
                  <a:pt x="1778" y="4643"/>
                </a:lnTo>
                <a:lnTo>
                  <a:pt x="1778" y="3927"/>
                </a:lnTo>
                <a:close/>
                <a:moveTo>
                  <a:pt x="1420" y="1"/>
                </a:moveTo>
                <a:lnTo>
                  <a:pt x="1420" y="1433"/>
                </a:lnTo>
                <a:lnTo>
                  <a:pt x="3204" y="1433"/>
                </a:lnTo>
                <a:lnTo>
                  <a:pt x="3204" y="2508"/>
                </a:lnTo>
                <a:lnTo>
                  <a:pt x="3914" y="2508"/>
                </a:lnTo>
                <a:lnTo>
                  <a:pt x="3914" y="2859"/>
                </a:lnTo>
                <a:lnTo>
                  <a:pt x="1778" y="2859"/>
                </a:lnTo>
                <a:lnTo>
                  <a:pt x="1778" y="2508"/>
                </a:lnTo>
                <a:lnTo>
                  <a:pt x="2846" y="2508"/>
                </a:lnTo>
                <a:lnTo>
                  <a:pt x="2846" y="1791"/>
                </a:lnTo>
                <a:lnTo>
                  <a:pt x="1" y="1791"/>
                </a:lnTo>
                <a:lnTo>
                  <a:pt x="1" y="2508"/>
                </a:lnTo>
                <a:lnTo>
                  <a:pt x="352" y="2508"/>
                </a:lnTo>
                <a:lnTo>
                  <a:pt x="352" y="2683"/>
                </a:lnTo>
                <a:cubicBezTo>
                  <a:pt x="352" y="2976"/>
                  <a:pt x="593" y="3217"/>
                  <a:pt x="886" y="3217"/>
                </a:cubicBezTo>
                <a:lnTo>
                  <a:pt x="1069" y="3217"/>
                </a:lnTo>
                <a:lnTo>
                  <a:pt x="1069" y="3927"/>
                </a:lnTo>
                <a:lnTo>
                  <a:pt x="1420" y="3927"/>
                </a:lnTo>
                <a:lnTo>
                  <a:pt x="1420" y="6075"/>
                </a:lnTo>
                <a:lnTo>
                  <a:pt x="1778" y="6075"/>
                </a:lnTo>
                <a:lnTo>
                  <a:pt x="1778" y="4995"/>
                </a:lnTo>
                <a:lnTo>
                  <a:pt x="3914" y="4995"/>
                </a:lnTo>
                <a:lnTo>
                  <a:pt x="3914" y="6075"/>
                </a:lnTo>
                <a:lnTo>
                  <a:pt x="4272" y="6075"/>
                </a:lnTo>
                <a:lnTo>
                  <a:pt x="4272" y="3927"/>
                </a:lnTo>
                <a:lnTo>
                  <a:pt x="4623" y="3927"/>
                </a:lnTo>
                <a:lnTo>
                  <a:pt x="4623" y="3217"/>
                </a:lnTo>
                <a:lnTo>
                  <a:pt x="4981" y="3217"/>
                </a:lnTo>
                <a:lnTo>
                  <a:pt x="4981" y="2859"/>
                </a:lnTo>
                <a:lnTo>
                  <a:pt x="4272" y="2859"/>
                </a:lnTo>
                <a:lnTo>
                  <a:pt x="4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71"/>
          <p:cNvGrpSpPr/>
          <p:nvPr/>
        </p:nvGrpSpPr>
        <p:grpSpPr>
          <a:xfrm>
            <a:off x="4764367" y="3787463"/>
            <a:ext cx="365763" cy="277480"/>
            <a:chOff x="4731845" y="3708447"/>
            <a:chExt cx="266572" cy="202658"/>
          </a:xfrm>
        </p:grpSpPr>
        <p:sp>
          <p:nvSpPr>
            <p:cNvPr id="1526" name="Google Shape;1526;p71"/>
            <p:cNvSpPr/>
            <p:nvPr/>
          </p:nvSpPr>
          <p:spPr>
            <a:xfrm>
              <a:off x="4955140" y="3746715"/>
              <a:ext cx="43277" cy="117876"/>
            </a:xfrm>
            <a:custGeom>
              <a:rect b="b" l="l" r="r" t="t"/>
              <a:pathLst>
                <a:path extrusionOk="0" h="3530" w="1296">
                  <a:moveTo>
                    <a:pt x="319" y="1"/>
                  </a:moveTo>
                  <a:lnTo>
                    <a:pt x="0" y="320"/>
                  </a:lnTo>
                  <a:cubicBezTo>
                    <a:pt x="794" y="1114"/>
                    <a:pt x="794" y="2410"/>
                    <a:pt x="0" y="3204"/>
                  </a:cubicBezTo>
                  <a:lnTo>
                    <a:pt x="319" y="3530"/>
                  </a:lnTo>
                  <a:cubicBezTo>
                    <a:pt x="1296" y="2553"/>
                    <a:pt x="1296" y="971"/>
                    <a:pt x="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4933602" y="3768253"/>
              <a:ext cx="31556" cy="74799"/>
            </a:xfrm>
            <a:custGeom>
              <a:rect b="b" l="l" r="r" t="t"/>
              <a:pathLst>
                <a:path extrusionOk="0" h="2240" w="945">
                  <a:moveTo>
                    <a:pt x="326" y="0"/>
                  </a:moveTo>
                  <a:lnTo>
                    <a:pt x="0" y="319"/>
                  </a:lnTo>
                  <a:cubicBezTo>
                    <a:pt x="443" y="762"/>
                    <a:pt x="443" y="1478"/>
                    <a:pt x="0" y="1921"/>
                  </a:cubicBezTo>
                  <a:lnTo>
                    <a:pt x="326" y="2240"/>
                  </a:lnTo>
                  <a:cubicBezTo>
                    <a:pt x="944" y="1621"/>
                    <a:pt x="944" y="619"/>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4731845" y="3759771"/>
              <a:ext cx="75701" cy="90694"/>
            </a:xfrm>
            <a:custGeom>
              <a:rect b="b" l="l" r="r" t="t"/>
              <a:pathLst>
                <a:path extrusionOk="0" h="2716" w="2267">
                  <a:moveTo>
                    <a:pt x="1" y="0"/>
                  </a:moveTo>
                  <a:lnTo>
                    <a:pt x="1" y="2715"/>
                  </a:lnTo>
                  <a:lnTo>
                    <a:pt x="2266" y="2715"/>
                  </a:lnTo>
                  <a:lnTo>
                    <a:pt x="22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4822505" y="3708447"/>
              <a:ext cx="107223" cy="193309"/>
            </a:xfrm>
            <a:custGeom>
              <a:rect b="b" l="l" r="r" t="t"/>
              <a:pathLst>
                <a:path extrusionOk="0" h="5789" w="3211">
                  <a:moveTo>
                    <a:pt x="2299" y="1"/>
                  </a:moveTo>
                  <a:lnTo>
                    <a:pt x="1" y="1362"/>
                  </a:lnTo>
                  <a:lnTo>
                    <a:pt x="1" y="4428"/>
                  </a:lnTo>
                  <a:lnTo>
                    <a:pt x="2299" y="5789"/>
                  </a:lnTo>
                  <a:lnTo>
                    <a:pt x="2299" y="3718"/>
                  </a:lnTo>
                  <a:lnTo>
                    <a:pt x="3210" y="3263"/>
                  </a:lnTo>
                  <a:lnTo>
                    <a:pt x="3210" y="2527"/>
                  </a:lnTo>
                  <a:lnTo>
                    <a:pt x="2299" y="2078"/>
                  </a:lnTo>
                  <a:lnTo>
                    <a:pt x="2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a:off x="4746838" y="3865658"/>
              <a:ext cx="75701" cy="45447"/>
            </a:xfrm>
            <a:custGeom>
              <a:rect b="b" l="l" r="r" t="t"/>
              <a:pathLst>
                <a:path extrusionOk="0" h="1361" w="2267">
                  <a:moveTo>
                    <a:pt x="1" y="0"/>
                  </a:moveTo>
                  <a:lnTo>
                    <a:pt x="1" y="1361"/>
                  </a:lnTo>
                  <a:lnTo>
                    <a:pt x="1362" y="1361"/>
                  </a:lnTo>
                  <a:lnTo>
                    <a:pt x="1362" y="456"/>
                  </a:lnTo>
                  <a:lnTo>
                    <a:pt x="2267" y="456"/>
                  </a:lnTo>
                  <a:lnTo>
                    <a:pt x="2267" y="247"/>
                  </a:lnTo>
                  <a:lnTo>
                    <a:pt x="18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71"/>
          <p:cNvGrpSpPr/>
          <p:nvPr/>
        </p:nvGrpSpPr>
        <p:grpSpPr>
          <a:xfrm>
            <a:off x="5514987" y="3743326"/>
            <a:ext cx="365763" cy="365754"/>
            <a:chOff x="5191892" y="3708447"/>
            <a:chExt cx="204829" cy="202892"/>
          </a:xfrm>
        </p:grpSpPr>
        <p:sp>
          <p:nvSpPr>
            <p:cNvPr id="1532" name="Google Shape;1532;p71"/>
            <p:cNvSpPr/>
            <p:nvPr/>
          </p:nvSpPr>
          <p:spPr>
            <a:xfrm>
              <a:off x="5191892" y="3708447"/>
              <a:ext cx="84817" cy="92865"/>
            </a:xfrm>
            <a:custGeom>
              <a:rect b="b" l="l" r="r" t="t"/>
              <a:pathLst>
                <a:path extrusionOk="0" h="2781" w="2540">
                  <a:moveTo>
                    <a:pt x="1009" y="1"/>
                  </a:moveTo>
                  <a:lnTo>
                    <a:pt x="0" y="1004"/>
                  </a:lnTo>
                  <a:lnTo>
                    <a:pt x="1784" y="2781"/>
                  </a:lnTo>
                  <a:lnTo>
                    <a:pt x="2285" y="2280"/>
                  </a:lnTo>
                  <a:lnTo>
                    <a:pt x="2031" y="2026"/>
                  </a:lnTo>
                  <a:lnTo>
                    <a:pt x="2539" y="1524"/>
                  </a:lnTo>
                  <a:lnTo>
                    <a:pt x="2285" y="1277"/>
                  </a:lnTo>
                  <a:lnTo>
                    <a:pt x="1784" y="1778"/>
                  </a:lnTo>
                  <a:lnTo>
                    <a:pt x="1530" y="1531"/>
                  </a:lnTo>
                  <a:lnTo>
                    <a:pt x="2031" y="1023"/>
                  </a:lnTo>
                  <a:lnTo>
                    <a:pt x="1777" y="776"/>
                  </a:lnTo>
                  <a:lnTo>
                    <a:pt x="1276" y="1277"/>
                  </a:lnTo>
                  <a:lnTo>
                    <a:pt x="1022" y="1023"/>
                  </a:lnTo>
                  <a:lnTo>
                    <a:pt x="1530" y="522"/>
                  </a:lnTo>
                  <a:lnTo>
                    <a:pt x="10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5301887" y="3826723"/>
              <a:ext cx="93065" cy="84617"/>
            </a:xfrm>
            <a:custGeom>
              <a:rect b="b" l="l" r="r" t="t"/>
              <a:pathLst>
                <a:path extrusionOk="0" h="2534" w="2787">
                  <a:moveTo>
                    <a:pt x="1257" y="1"/>
                  </a:moveTo>
                  <a:lnTo>
                    <a:pt x="756" y="502"/>
                  </a:lnTo>
                  <a:lnTo>
                    <a:pt x="502" y="248"/>
                  </a:lnTo>
                  <a:lnTo>
                    <a:pt x="0" y="756"/>
                  </a:lnTo>
                  <a:lnTo>
                    <a:pt x="1778" y="2533"/>
                  </a:lnTo>
                  <a:lnTo>
                    <a:pt x="2787" y="1531"/>
                  </a:lnTo>
                  <a:lnTo>
                    <a:pt x="2266" y="1010"/>
                  </a:lnTo>
                  <a:lnTo>
                    <a:pt x="1758" y="1511"/>
                  </a:lnTo>
                  <a:lnTo>
                    <a:pt x="1511" y="1257"/>
                  </a:lnTo>
                  <a:lnTo>
                    <a:pt x="2012" y="756"/>
                  </a:lnTo>
                  <a:lnTo>
                    <a:pt x="1758" y="502"/>
                  </a:lnTo>
                  <a:lnTo>
                    <a:pt x="1257" y="1010"/>
                  </a:lnTo>
                  <a:lnTo>
                    <a:pt x="1003" y="756"/>
                  </a:lnTo>
                  <a:lnTo>
                    <a:pt x="1511" y="248"/>
                  </a:lnTo>
                  <a:lnTo>
                    <a:pt x="1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5339720" y="3708447"/>
              <a:ext cx="57001" cy="55265"/>
            </a:xfrm>
            <a:custGeom>
              <a:rect b="b" l="l" r="r" t="t"/>
              <a:pathLst>
                <a:path extrusionOk="0" h="1655" w="1707">
                  <a:moveTo>
                    <a:pt x="1117" y="1"/>
                  </a:moveTo>
                  <a:cubicBezTo>
                    <a:pt x="982" y="1"/>
                    <a:pt x="847" y="53"/>
                    <a:pt x="742" y="157"/>
                  </a:cubicBezTo>
                  <a:lnTo>
                    <a:pt x="378" y="522"/>
                  </a:lnTo>
                  <a:lnTo>
                    <a:pt x="248" y="398"/>
                  </a:lnTo>
                  <a:lnTo>
                    <a:pt x="0" y="645"/>
                  </a:lnTo>
                  <a:lnTo>
                    <a:pt x="1003" y="1655"/>
                  </a:lnTo>
                  <a:lnTo>
                    <a:pt x="1257" y="1401"/>
                  </a:lnTo>
                  <a:lnTo>
                    <a:pt x="1133" y="1277"/>
                  </a:lnTo>
                  <a:lnTo>
                    <a:pt x="1498" y="912"/>
                  </a:lnTo>
                  <a:cubicBezTo>
                    <a:pt x="1706" y="704"/>
                    <a:pt x="1706" y="366"/>
                    <a:pt x="1491" y="157"/>
                  </a:cubicBezTo>
                  <a:cubicBezTo>
                    <a:pt x="1387" y="53"/>
                    <a:pt x="1252" y="1"/>
                    <a:pt x="1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5191892" y="3849563"/>
              <a:ext cx="62210" cy="61776"/>
            </a:xfrm>
            <a:custGeom>
              <a:rect b="b" l="l" r="r" t="t"/>
              <a:pathLst>
                <a:path extrusionOk="0" h="1850" w="1863">
                  <a:moveTo>
                    <a:pt x="951" y="0"/>
                  </a:moveTo>
                  <a:lnTo>
                    <a:pt x="501" y="1101"/>
                  </a:lnTo>
                  <a:lnTo>
                    <a:pt x="0" y="1602"/>
                  </a:lnTo>
                  <a:lnTo>
                    <a:pt x="254" y="1849"/>
                  </a:lnTo>
                  <a:lnTo>
                    <a:pt x="749" y="1354"/>
                  </a:lnTo>
                  <a:lnTo>
                    <a:pt x="1862" y="912"/>
                  </a:lnTo>
                  <a:lnTo>
                    <a:pt x="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5314509" y="3738467"/>
              <a:ext cx="65683" cy="84149"/>
            </a:xfrm>
            <a:custGeom>
              <a:rect b="b" l="l" r="r" t="t"/>
              <a:pathLst>
                <a:path extrusionOk="0" h="2520" w="1967">
                  <a:moveTo>
                    <a:pt x="501" y="0"/>
                  </a:moveTo>
                  <a:lnTo>
                    <a:pt x="0" y="502"/>
                  </a:lnTo>
                  <a:lnTo>
                    <a:pt x="1380" y="1888"/>
                  </a:lnTo>
                  <a:lnTo>
                    <a:pt x="1003" y="2266"/>
                  </a:lnTo>
                  <a:lnTo>
                    <a:pt x="1257" y="2520"/>
                  </a:lnTo>
                  <a:lnTo>
                    <a:pt x="1758" y="2012"/>
                  </a:lnTo>
                  <a:cubicBezTo>
                    <a:pt x="1966" y="1804"/>
                    <a:pt x="1966" y="1465"/>
                    <a:pt x="1758" y="1257"/>
                  </a:cubicBezTo>
                  <a:lnTo>
                    <a:pt x="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5247090" y="3763678"/>
              <a:ext cx="92664" cy="92430"/>
            </a:xfrm>
            <a:custGeom>
              <a:rect b="b" l="l" r="r" t="t"/>
              <a:pathLst>
                <a:path extrusionOk="0" h="2768" w="2775">
                  <a:moveTo>
                    <a:pt x="1765" y="1"/>
                  </a:moveTo>
                  <a:lnTo>
                    <a:pt x="1" y="1765"/>
                  </a:lnTo>
                  <a:lnTo>
                    <a:pt x="1010" y="2768"/>
                  </a:lnTo>
                  <a:lnTo>
                    <a:pt x="2774" y="1010"/>
                  </a:lnTo>
                  <a:lnTo>
                    <a:pt x="1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5230360" y="3830863"/>
              <a:ext cx="41974" cy="42208"/>
            </a:xfrm>
            <a:custGeom>
              <a:rect b="b" l="l" r="r" t="t"/>
              <a:pathLst>
                <a:path extrusionOk="0" h="1264" w="1257">
                  <a:moveTo>
                    <a:pt x="254" y="0"/>
                  </a:moveTo>
                  <a:lnTo>
                    <a:pt x="0" y="254"/>
                  </a:lnTo>
                  <a:lnTo>
                    <a:pt x="1010" y="1263"/>
                  </a:lnTo>
                  <a:lnTo>
                    <a:pt x="1257" y="1010"/>
                  </a:lnTo>
                  <a:lnTo>
                    <a:pt x="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71"/>
          <p:cNvGrpSpPr/>
          <p:nvPr/>
        </p:nvGrpSpPr>
        <p:grpSpPr>
          <a:xfrm>
            <a:off x="6265610" y="3743323"/>
            <a:ext cx="365761" cy="365761"/>
            <a:chOff x="5656247" y="3643232"/>
            <a:chExt cx="213745" cy="213745"/>
          </a:xfrm>
        </p:grpSpPr>
        <p:sp>
          <p:nvSpPr>
            <p:cNvPr id="1540" name="Google Shape;1540;p71"/>
            <p:cNvSpPr/>
            <p:nvPr/>
          </p:nvSpPr>
          <p:spPr>
            <a:xfrm>
              <a:off x="5665597" y="3643232"/>
              <a:ext cx="91128" cy="213745"/>
            </a:xfrm>
            <a:custGeom>
              <a:rect b="b" l="l" r="r" t="t"/>
              <a:pathLst>
                <a:path extrusionOk="0" h="6401" w="2729">
                  <a:moveTo>
                    <a:pt x="2729" y="1"/>
                  </a:moveTo>
                  <a:cubicBezTo>
                    <a:pt x="2559" y="14"/>
                    <a:pt x="2390" y="40"/>
                    <a:pt x="2227" y="79"/>
                  </a:cubicBezTo>
                  <a:lnTo>
                    <a:pt x="1960" y="1420"/>
                  </a:lnTo>
                  <a:lnTo>
                    <a:pt x="1732" y="1648"/>
                  </a:lnTo>
                  <a:lnTo>
                    <a:pt x="2351" y="1960"/>
                  </a:lnTo>
                  <a:lnTo>
                    <a:pt x="2351" y="2638"/>
                  </a:lnTo>
                  <a:lnTo>
                    <a:pt x="1674" y="2638"/>
                  </a:lnTo>
                  <a:lnTo>
                    <a:pt x="2110" y="3946"/>
                  </a:lnTo>
                  <a:lnTo>
                    <a:pt x="1075" y="3432"/>
                  </a:lnTo>
                  <a:lnTo>
                    <a:pt x="893" y="3614"/>
                  </a:lnTo>
                  <a:lnTo>
                    <a:pt x="1342" y="4513"/>
                  </a:lnTo>
                  <a:lnTo>
                    <a:pt x="1" y="4513"/>
                  </a:lnTo>
                  <a:cubicBezTo>
                    <a:pt x="209" y="4968"/>
                    <a:pt x="528" y="5372"/>
                    <a:pt x="919" y="5684"/>
                  </a:cubicBezTo>
                  <a:lnTo>
                    <a:pt x="1791" y="4812"/>
                  </a:lnTo>
                  <a:lnTo>
                    <a:pt x="2351" y="5372"/>
                  </a:lnTo>
                  <a:lnTo>
                    <a:pt x="2351" y="6349"/>
                  </a:lnTo>
                  <a:cubicBezTo>
                    <a:pt x="2475" y="6375"/>
                    <a:pt x="2605" y="6394"/>
                    <a:pt x="2729" y="6401"/>
                  </a:cubicBezTo>
                  <a:lnTo>
                    <a:pt x="27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769314" y="3643232"/>
              <a:ext cx="100678" cy="213745"/>
            </a:xfrm>
            <a:custGeom>
              <a:rect b="b" l="l" r="r" t="t"/>
              <a:pathLst>
                <a:path extrusionOk="0" h="6401" w="3015">
                  <a:moveTo>
                    <a:pt x="0" y="1"/>
                  </a:moveTo>
                  <a:lnTo>
                    <a:pt x="0" y="776"/>
                  </a:lnTo>
                  <a:cubicBezTo>
                    <a:pt x="1263" y="873"/>
                    <a:pt x="2246" y="1928"/>
                    <a:pt x="2246" y="3204"/>
                  </a:cubicBezTo>
                  <a:cubicBezTo>
                    <a:pt x="2246" y="4474"/>
                    <a:pt x="1263" y="5528"/>
                    <a:pt x="0" y="5626"/>
                  </a:cubicBezTo>
                  <a:lnTo>
                    <a:pt x="0" y="6401"/>
                  </a:lnTo>
                  <a:cubicBezTo>
                    <a:pt x="1693" y="6303"/>
                    <a:pt x="3015" y="4897"/>
                    <a:pt x="3015" y="3204"/>
                  </a:cubicBezTo>
                  <a:cubicBezTo>
                    <a:pt x="3015" y="1505"/>
                    <a:pt x="1693" y="9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5706703" y="3821514"/>
              <a:ext cx="25011" cy="30888"/>
            </a:xfrm>
            <a:custGeom>
              <a:rect b="b" l="l" r="r" t="t"/>
              <a:pathLst>
                <a:path extrusionOk="0" h="925" w="749">
                  <a:moveTo>
                    <a:pt x="560" y="0"/>
                  </a:moveTo>
                  <a:lnTo>
                    <a:pt x="0" y="560"/>
                  </a:lnTo>
                  <a:cubicBezTo>
                    <a:pt x="228" y="717"/>
                    <a:pt x="482" y="834"/>
                    <a:pt x="749" y="925"/>
                  </a:cubicBezTo>
                  <a:lnTo>
                    <a:pt x="749" y="189"/>
                  </a:lnTo>
                  <a:lnTo>
                    <a:pt x="5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5769314" y="3719333"/>
              <a:ext cx="25011" cy="61542"/>
            </a:xfrm>
            <a:custGeom>
              <a:rect b="b" l="l" r="r" t="t"/>
              <a:pathLst>
                <a:path extrusionOk="0" h="1843" w="749">
                  <a:moveTo>
                    <a:pt x="0" y="0"/>
                  </a:moveTo>
                  <a:lnTo>
                    <a:pt x="0" y="1843"/>
                  </a:lnTo>
                  <a:cubicBezTo>
                    <a:pt x="436" y="1752"/>
                    <a:pt x="749" y="1368"/>
                    <a:pt x="749" y="925"/>
                  </a:cubicBezTo>
                  <a:cubicBezTo>
                    <a:pt x="749" y="476"/>
                    <a:pt x="436" y="92"/>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5769314" y="3681499"/>
              <a:ext cx="62644" cy="137210"/>
            </a:xfrm>
            <a:custGeom>
              <a:rect b="b" l="l" r="r" t="t"/>
              <a:pathLst>
                <a:path extrusionOk="0" h="4109" w="1876">
                  <a:moveTo>
                    <a:pt x="0" y="1"/>
                  </a:moveTo>
                  <a:lnTo>
                    <a:pt x="0" y="762"/>
                  </a:lnTo>
                  <a:cubicBezTo>
                    <a:pt x="645" y="847"/>
                    <a:pt x="1127" y="1400"/>
                    <a:pt x="1127" y="2058"/>
                  </a:cubicBezTo>
                  <a:cubicBezTo>
                    <a:pt x="1127" y="2709"/>
                    <a:pt x="645" y="3262"/>
                    <a:pt x="0" y="3347"/>
                  </a:cubicBezTo>
                  <a:lnTo>
                    <a:pt x="0" y="4109"/>
                  </a:lnTo>
                  <a:cubicBezTo>
                    <a:pt x="1061" y="4011"/>
                    <a:pt x="1875" y="3119"/>
                    <a:pt x="1875" y="2058"/>
                  </a:cubicBezTo>
                  <a:cubicBezTo>
                    <a:pt x="1875" y="990"/>
                    <a:pt x="1061" y="9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656247" y="3649777"/>
              <a:ext cx="75467" cy="131533"/>
            </a:xfrm>
            <a:custGeom>
              <a:rect b="b" l="l" r="r" t="t"/>
              <a:pathLst>
                <a:path extrusionOk="0" h="3939" w="2260">
                  <a:moveTo>
                    <a:pt x="2104" y="0"/>
                  </a:moveTo>
                  <a:lnTo>
                    <a:pt x="2104" y="0"/>
                  </a:lnTo>
                  <a:cubicBezTo>
                    <a:pt x="847" y="462"/>
                    <a:pt x="7" y="1660"/>
                    <a:pt x="1" y="3001"/>
                  </a:cubicBezTo>
                  <a:cubicBezTo>
                    <a:pt x="1" y="3320"/>
                    <a:pt x="46" y="3639"/>
                    <a:pt x="137" y="3939"/>
                  </a:cubicBezTo>
                  <a:lnTo>
                    <a:pt x="1023" y="3939"/>
                  </a:lnTo>
                  <a:lnTo>
                    <a:pt x="717" y="3340"/>
                  </a:lnTo>
                  <a:lnTo>
                    <a:pt x="1290" y="2780"/>
                  </a:lnTo>
                  <a:lnTo>
                    <a:pt x="1752" y="3008"/>
                  </a:lnTo>
                  <a:lnTo>
                    <a:pt x="1440" y="2064"/>
                  </a:lnTo>
                  <a:lnTo>
                    <a:pt x="2260" y="2064"/>
                  </a:lnTo>
                  <a:lnTo>
                    <a:pt x="2260" y="1992"/>
                  </a:lnTo>
                  <a:lnTo>
                    <a:pt x="1381" y="1556"/>
                  </a:lnTo>
                  <a:lnTo>
                    <a:pt x="1902" y="1035"/>
                  </a:lnTo>
                  <a:lnTo>
                    <a:pt x="21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71"/>
          <p:cNvGrpSpPr/>
          <p:nvPr/>
        </p:nvGrpSpPr>
        <p:grpSpPr>
          <a:xfrm>
            <a:off x="7016226" y="3743326"/>
            <a:ext cx="365759" cy="365756"/>
            <a:chOff x="6054552" y="3610207"/>
            <a:chExt cx="301334" cy="301133"/>
          </a:xfrm>
        </p:grpSpPr>
        <p:sp>
          <p:nvSpPr>
            <p:cNvPr id="1547" name="Google Shape;1547;p71"/>
            <p:cNvSpPr/>
            <p:nvPr/>
          </p:nvSpPr>
          <p:spPr>
            <a:xfrm>
              <a:off x="6189323" y="3683236"/>
              <a:ext cx="31990" cy="30053"/>
            </a:xfrm>
            <a:custGeom>
              <a:rect b="b" l="l" r="r" t="t"/>
              <a:pathLst>
                <a:path extrusionOk="0" h="900" w="958">
                  <a:moveTo>
                    <a:pt x="476" y="1"/>
                  </a:moveTo>
                  <a:lnTo>
                    <a:pt x="326" y="307"/>
                  </a:lnTo>
                  <a:lnTo>
                    <a:pt x="1" y="352"/>
                  </a:lnTo>
                  <a:lnTo>
                    <a:pt x="235" y="574"/>
                  </a:lnTo>
                  <a:lnTo>
                    <a:pt x="176" y="899"/>
                  </a:lnTo>
                  <a:lnTo>
                    <a:pt x="176" y="899"/>
                  </a:lnTo>
                  <a:lnTo>
                    <a:pt x="476" y="743"/>
                  </a:lnTo>
                  <a:lnTo>
                    <a:pt x="775" y="899"/>
                  </a:lnTo>
                  <a:lnTo>
                    <a:pt x="775" y="899"/>
                  </a:lnTo>
                  <a:lnTo>
                    <a:pt x="723" y="574"/>
                  </a:lnTo>
                  <a:lnTo>
                    <a:pt x="958" y="352"/>
                  </a:lnTo>
                  <a:lnTo>
                    <a:pt x="632" y="307"/>
                  </a:lnTo>
                  <a:lnTo>
                    <a:pt x="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6054552" y="3610207"/>
              <a:ext cx="301334" cy="248073"/>
            </a:xfrm>
            <a:custGeom>
              <a:rect b="b" l="l" r="r" t="t"/>
              <a:pathLst>
                <a:path extrusionOk="0" h="7429" w="9024">
                  <a:moveTo>
                    <a:pt x="1608" y="1055"/>
                  </a:moveTo>
                  <a:lnTo>
                    <a:pt x="1608" y="2396"/>
                  </a:lnTo>
                  <a:cubicBezTo>
                    <a:pt x="1595" y="2819"/>
                    <a:pt x="1667" y="3242"/>
                    <a:pt x="1817" y="3640"/>
                  </a:cubicBezTo>
                  <a:cubicBezTo>
                    <a:pt x="1061" y="3431"/>
                    <a:pt x="540" y="2754"/>
                    <a:pt x="534" y="1973"/>
                  </a:cubicBezTo>
                  <a:lnTo>
                    <a:pt x="534" y="1055"/>
                  </a:lnTo>
                  <a:close/>
                  <a:moveTo>
                    <a:pt x="7422" y="1055"/>
                  </a:moveTo>
                  <a:lnTo>
                    <a:pt x="8496" y="1061"/>
                  </a:lnTo>
                  <a:lnTo>
                    <a:pt x="8496" y="1979"/>
                  </a:lnTo>
                  <a:cubicBezTo>
                    <a:pt x="8483" y="2754"/>
                    <a:pt x="7963" y="3438"/>
                    <a:pt x="7214" y="3646"/>
                  </a:cubicBezTo>
                  <a:cubicBezTo>
                    <a:pt x="7357" y="3242"/>
                    <a:pt x="7429" y="2826"/>
                    <a:pt x="7422" y="2396"/>
                  </a:cubicBezTo>
                  <a:lnTo>
                    <a:pt x="7422" y="1055"/>
                  </a:lnTo>
                  <a:close/>
                  <a:moveTo>
                    <a:pt x="4512" y="1003"/>
                  </a:moveTo>
                  <a:lnTo>
                    <a:pt x="5013" y="2005"/>
                  </a:lnTo>
                  <a:lnTo>
                    <a:pt x="6146" y="2168"/>
                  </a:lnTo>
                  <a:lnTo>
                    <a:pt x="5326" y="2949"/>
                  </a:lnTo>
                  <a:lnTo>
                    <a:pt x="5521" y="4043"/>
                  </a:lnTo>
                  <a:lnTo>
                    <a:pt x="4512" y="3529"/>
                  </a:lnTo>
                  <a:lnTo>
                    <a:pt x="3509" y="4043"/>
                  </a:lnTo>
                  <a:lnTo>
                    <a:pt x="3698" y="2949"/>
                  </a:lnTo>
                  <a:lnTo>
                    <a:pt x="2878" y="2168"/>
                  </a:lnTo>
                  <a:lnTo>
                    <a:pt x="4011" y="2005"/>
                  </a:lnTo>
                  <a:lnTo>
                    <a:pt x="4512" y="1003"/>
                  </a:lnTo>
                  <a:close/>
                  <a:moveTo>
                    <a:pt x="1608" y="0"/>
                  </a:moveTo>
                  <a:lnTo>
                    <a:pt x="1608" y="527"/>
                  </a:lnTo>
                  <a:lnTo>
                    <a:pt x="0" y="527"/>
                  </a:lnTo>
                  <a:lnTo>
                    <a:pt x="0" y="1979"/>
                  </a:lnTo>
                  <a:cubicBezTo>
                    <a:pt x="13" y="3177"/>
                    <a:pt x="951" y="4160"/>
                    <a:pt x="2149" y="4232"/>
                  </a:cubicBezTo>
                  <a:cubicBezTo>
                    <a:pt x="2461" y="4610"/>
                    <a:pt x="2852" y="4811"/>
                    <a:pt x="3158" y="4961"/>
                  </a:cubicBezTo>
                  <a:cubicBezTo>
                    <a:pt x="3581" y="5176"/>
                    <a:pt x="3724" y="5267"/>
                    <a:pt x="3724" y="5495"/>
                  </a:cubicBezTo>
                  <a:cubicBezTo>
                    <a:pt x="3724" y="5834"/>
                    <a:pt x="3509" y="5983"/>
                    <a:pt x="3125" y="6224"/>
                  </a:cubicBezTo>
                  <a:cubicBezTo>
                    <a:pt x="2735" y="6459"/>
                    <a:pt x="2259" y="6778"/>
                    <a:pt x="2155" y="7429"/>
                  </a:cubicBezTo>
                  <a:lnTo>
                    <a:pt x="6869" y="7429"/>
                  </a:lnTo>
                  <a:cubicBezTo>
                    <a:pt x="6765" y="6778"/>
                    <a:pt x="6296" y="6465"/>
                    <a:pt x="5905" y="6224"/>
                  </a:cubicBezTo>
                  <a:cubicBezTo>
                    <a:pt x="5515" y="5983"/>
                    <a:pt x="5300" y="5834"/>
                    <a:pt x="5300" y="5495"/>
                  </a:cubicBezTo>
                  <a:cubicBezTo>
                    <a:pt x="5300" y="5267"/>
                    <a:pt x="5449" y="5170"/>
                    <a:pt x="5866" y="4961"/>
                  </a:cubicBezTo>
                  <a:cubicBezTo>
                    <a:pt x="6172" y="4805"/>
                    <a:pt x="6563" y="4610"/>
                    <a:pt x="6875" y="4232"/>
                  </a:cubicBezTo>
                  <a:cubicBezTo>
                    <a:pt x="8073" y="4160"/>
                    <a:pt x="9011" y="3177"/>
                    <a:pt x="9024" y="1979"/>
                  </a:cubicBezTo>
                  <a:lnTo>
                    <a:pt x="9024" y="527"/>
                  </a:lnTo>
                  <a:lnTo>
                    <a:pt x="7422" y="527"/>
                  </a:lnTo>
                  <a:lnTo>
                    <a:pt x="74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6108247" y="3876077"/>
              <a:ext cx="194177" cy="35262"/>
            </a:xfrm>
            <a:custGeom>
              <a:rect b="b" l="l" r="r" t="t"/>
              <a:pathLst>
                <a:path extrusionOk="0" h="1056" w="5815">
                  <a:moveTo>
                    <a:pt x="0" y="1"/>
                  </a:moveTo>
                  <a:lnTo>
                    <a:pt x="0" y="1055"/>
                  </a:lnTo>
                  <a:lnTo>
                    <a:pt x="5814" y="1055"/>
                  </a:lnTo>
                  <a:lnTo>
                    <a:pt x="5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1"/>
          <p:cNvGrpSpPr/>
          <p:nvPr/>
        </p:nvGrpSpPr>
        <p:grpSpPr>
          <a:xfrm>
            <a:off x="7766839" y="3743320"/>
            <a:ext cx="365774" cy="365767"/>
            <a:chOff x="6452823" y="3540851"/>
            <a:chExt cx="420478" cy="420277"/>
          </a:xfrm>
        </p:grpSpPr>
        <p:sp>
          <p:nvSpPr>
            <p:cNvPr id="1551" name="Google Shape;1551;p71"/>
            <p:cNvSpPr/>
            <p:nvPr/>
          </p:nvSpPr>
          <p:spPr>
            <a:xfrm>
              <a:off x="6452823" y="3862586"/>
              <a:ext cx="420478" cy="98541"/>
            </a:xfrm>
            <a:custGeom>
              <a:rect b="b" l="l" r="r" t="t"/>
              <a:pathLst>
                <a:path extrusionOk="0" h="2951" w="12592">
                  <a:moveTo>
                    <a:pt x="1" y="1"/>
                  </a:moveTo>
                  <a:lnTo>
                    <a:pt x="1" y="1479"/>
                  </a:lnTo>
                  <a:lnTo>
                    <a:pt x="2976" y="1479"/>
                  </a:lnTo>
                  <a:lnTo>
                    <a:pt x="2976" y="2950"/>
                  </a:lnTo>
                  <a:lnTo>
                    <a:pt x="9617" y="2950"/>
                  </a:lnTo>
                  <a:lnTo>
                    <a:pt x="9617" y="1479"/>
                  </a:lnTo>
                  <a:lnTo>
                    <a:pt x="12592" y="1479"/>
                  </a:lnTo>
                  <a:lnTo>
                    <a:pt x="125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6452823" y="3615616"/>
              <a:ext cx="420478" cy="49187"/>
            </a:xfrm>
            <a:custGeom>
              <a:rect b="b" l="l" r="r" t="t"/>
              <a:pathLst>
                <a:path extrusionOk="0" h="1473" w="12592">
                  <a:moveTo>
                    <a:pt x="1" y="1"/>
                  </a:moveTo>
                  <a:lnTo>
                    <a:pt x="1" y="1472"/>
                  </a:lnTo>
                  <a:lnTo>
                    <a:pt x="12592" y="1472"/>
                  </a:lnTo>
                  <a:lnTo>
                    <a:pt x="125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p:nvPr/>
          </p:nvSpPr>
          <p:spPr>
            <a:xfrm>
              <a:off x="6452823" y="3689313"/>
              <a:ext cx="99376" cy="24844"/>
            </a:xfrm>
            <a:custGeom>
              <a:rect b="b" l="l" r="r" t="t"/>
              <a:pathLst>
                <a:path extrusionOk="0" h="744" w="2976">
                  <a:moveTo>
                    <a:pt x="1" y="1"/>
                  </a:moveTo>
                  <a:lnTo>
                    <a:pt x="1" y="743"/>
                  </a:lnTo>
                  <a:lnTo>
                    <a:pt x="2976" y="743"/>
                  </a:lnTo>
                  <a:lnTo>
                    <a:pt x="29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1"/>
            <p:cNvSpPr/>
            <p:nvPr/>
          </p:nvSpPr>
          <p:spPr>
            <a:xfrm>
              <a:off x="6477400" y="3738667"/>
              <a:ext cx="74799" cy="99409"/>
            </a:xfrm>
            <a:custGeom>
              <a:rect b="b" l="l" r="r" t="t"/>
              <a:pathLst>
                <a:path extrusionOk="0" h="2977" w="2240">
                  <a:moveTo>
                    <a:pt x="0" y="1"/>
                  </a:moveTo>
                  <a:lnTo>
                    <a:pt x="0" y="2976"/>
                  </a:lnTo>
                  <a:lnTo>
                    <a:pt x="2240" y="2976"/>
                  </a:lnTo>
                  <a:lnTo>
                    <a:pt x="22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a:off x="6601519" y="3689313"/>
              <a:ext cx="123085" cy="24844"/>
            </a:xfrm>
            <a:custGeom>
              <a:rect b="b" l="l" r="r" t="t"/>
              <a:pathLst>
                <a:path extrusionOk="0" h="744" w="3686">
                  <a:moveTo>
                    <a:pt x="1" y="1"/>
                  </a:moveTo>
                  <a:lnTo>
                    <a:pt x="1" y="743"/>
                  </a:lnTo>
                  <a:lnTo>
                    <a:pt x="3686" y="743"/>
                  </a:lnTo>
                  <a:lnTo>
                    <a:pt x="3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1"/>
            <p:cNvSpPr/>
            <p:nvPr/>
          </p:nvSpPr>
          <p:spPr>
            <a:xfrm>
              <a:off x="6626096" y="3738667"/>
              <a:ext cx="73964" cy="99409"/>
            </a:xfrm>
            <a:custGeom>
              <a:rect b="b" l="l" r="r" t="t"/>
              <a:pathLst>
                <a:path extrusionOk="0" h="2977" w="2215">
                  <a:moveTo>
                    <a:pt x="0" y="1"/>
                  </a:moveTo>
                  <a:lnTo>
                    <a:pt x="0" y="2976"/>
                  </a:lnTo>
                  <a:lnTo>
                    <a:pt x="2214" y="2976"/>
                  </a:lnTo>
                  <a:lnTo>
                    <a:pt x="2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6773924" y="3738667"/>
              <a:ext cx="74599" cy="99409"/>
            </a:xfrm>
            <a:custGeom>
              <a:rect b="b" l="l" r="r" t="t"/>
              <a:pathLst>
                <a:path extrusionOk="0" h="2977" w="2234">
                  <a:moveTo>
                    <a:pt x="1" y="1"/>
                  </a:moveTo>
                  <a:lnTo>
                    <a:pt x="1" y="2976"/>
                  </a:lnTo>
                  <a:lnTo>
                    <a:pt x="2234" y="2976"/>
                  </a:lnTo>
                  <a:lnTo>
                    <a:pt x="22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6773924" y="3689313"/>
              <a:ext cx="99176" cy="24844"/>
            </a:xfrm>
            <a:custGeom>
              <a:rect b="b" l="l" r="r" t="t"/>
              <a:pathLst>
                <a:path extrusionOk="0" h="744" w="2970">
                  <a:moveTo>
                    <a:pt x="1" y="1"/>
                  </a:moveTo>
                  <a:lnTo>
                    <a:pt x="1" y="743"/>
                  </a:lnTo>
                  <a:lnTo>
                    <a:pt x="2969" y="743"/>
                  </a:lnTo>
                  <a:lnTo>
                    <a:pt x="29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6564120" y="3540851"/>
              <a:ext cx="197684" cy="50022"/>
            </a:xfrm>
            <a:custGeom>
              <a:rect b="b" l="l" r="r" t="t"/>
              <a:pathLst>
                <a:path extrusionOk="0" h="1498" w="5920">
                  <a:moveTo>
                    <a:pt x="2963" y="0"/>
                  </a:moveTo>
                  <a:lnTo>
                    <a:pt x="1" y="1498"/>
                  </a:lnTo>
                  <a:lnTo>
                    <a:pt x="5919" y="1498"/>
                  </a:lnTo>
                  <a:lnTo>
                    <a:pt x="2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72"/>
          <p:cNvSpPr txBox="1"/>
          <p:nvPr>
            <p:ph type="title"/>
          </p:nvPr>
        </p:nvSpPr>
        <p:spPr>
          <a:xfrm>
            <a:off x="1294500" y="526625"/>
            <a:ext cx="65550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565" name="Google Shape;1565;p7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66" name="Google Shape;1566;p72"/>
          <p:cNvSpPr/>
          <p:nvPr/>
        </p:nvSpPr>
        <p:spPr>
          <a:xfrm>
            <a:off x="6167806" y="3006914"/>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660327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7039102" y="3006914"/>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7474573"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7039102" y="3437738"/>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7910398" y="3437738"/>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6167806" y="3868562"/>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7910398" y="3868562"/>
            <a:ext cx="244006" cy="244418"/>
          </a:xfrm>
          <a:custGeom>
            <a:rect b="b" l="l" r="r" t="t"/>
            <a:pathLst>
              <a:path extrusionOk="0" h="4155" w="4148">
                <a:moveTo>
                  <a:pt x="2070" y="1"/>
                </a:moveTo>
                <a:cubicBezTo>
                  <a:pt x="925" y="1"/>
                  <a:pt x="0" y="932"/>
                  <a:pt x="0" y="2078"/>
                </a:cubicBezTo>
                <a:cubicBezTo>
                  <a:pt x="0" y="3224"/>
                  <a:pt x="925" y="4155"/>
                  <a:pt x="2070" y="4155"/>
                </a:cubicBezTo>
                <a:cubicBezTo>
                  <a:pt x="3216" y="4155"/>
                  <a:pt x="4147" y="3224"/>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4860744"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5296569" y="3006914"/>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5296569" y="3437738"/>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5296569" y="3868562"/>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5731982" y="3437738"/>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5731982" y="3868562"/>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7437397" y="3006796"/>
            <a:ext cx="723136" cy="675311"/>
          </a:xfrm>
          <a:custGeom>
            <a:rect b="b" l="l" r="r" t="t"/>
            <a:pathLst>
              <a:path extrusionOk="0" h="11480" w="12293">
                <a:moveTo>
                  <a:pt x="10128" y="1"/>
                </a:moveTo>
                <a:cubicBezTo>
                  <a:pt x="10068" y="1"/>
                  <a:pt x="10009" y="3"/>
                  <a:pt x="9949" y="9"/>
                </a:cubicBezTo>
                <a:cubicBezTo>
                  <a:pt x="8933" y="93"/>
                  <a:pt x="8132" y="894"/>
                  <a:pt x="8048" y="1903"/>
                </a:cubicBezTo>
                <a:lnTo>
                  <a:pt x="8048" y="1929"/>
                </a:lnTo>
                <a:cubicBezTo>
                  <a:pt x="7969" y="3088"/>
                  <a:pt x="7488" y="4182"/>
                  <a:pt x="6680" y="5015"/>
                </a:cubicBezTo>
                <a:lnTo>
                  <a:pt x="5997" y="5718"/>
                </a:lnTo>
                <a:cubicBezTo>
                  <a:pt x="5066" y="6656"/>
                  <a:pt x="3835" y="7229"/>
                  <a:pt x="2527" y="7333"/>
                </a:cubicBezTo>
                <a:lnTo>
                  <a:pt x="2494" y="7333"/>
                </a:lnTo>
                <a:cubicBezTo>
                  <a:pt x="743" y="7515"/>
                  <a:pt x="0" y="9664"/>
                  <a:pt x="1264" y="10894"/>
                </a:cubicBezTo>
                <a:cubicBezTo>
                  <a:pt x="1682" y="11297"/>
                  <a:pt x="2193" y="11480"/>
                  <a:pt x="2694" y="11480"/>
                </a:cubicBezTo>
                <a:cubicBezTo>
                  <a:pt x="3715" y="11480"/>
                  <a:pt x="4696" y="10725"/>
                  <a:pt x="4779" y="9547"/>
                </a:cubicBezTo>
                <a:lnTo>
                  <a:pt x="4779" y="9514"/>
                </a:lnTo>
                <a:cubicBezTo>
                  <a:pt x="4838" y="8342"/>
                  <a:pt x="5320" y="7229"/>
                  <a:pt x="6140" y="6382"/>
                </a:cubicBezTo>
                <a:lnTo>
                  <a:pt x="6745" y="5757"/>
                </a:lnTo>
                <a:cubicBezTo>
                  <a:pt x="7689" y="4807"/>
                  <a:pt x="8940" y="4234"/>
                  <a:pt x="10274" y="4143"/>
                </a:cubicBezTo>
                <a:lnTo>
                  <a:pt x="10300" y="4143"/>
                </a:lnTo>
                <a:cubicBezTo>
                  <a:pt x="11446" y="4045"/>
                  <a:pt x="12292" y="3042"/>
                  <a:pt x="12195" y="1897"/>
                </a:cubicBezTo>
                <a:cubicBezTo>
                  <a:pt x="12102" y="817"/>
                  <a:pt x="11192" y="1"/>
                  <a:pt x="101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2"/>
          <p:cNvSpPr/>
          <p:nvPr/>
        </p:nvSpPr>
        <p:spPr>
          <a:xfrm>
            <a:off x="6167453" y="3437679"/>
            <a:ext cx="694782" cy="675311"/>
          </a:xfrm>
          <a:custGeom>
            <a:rect b="b" l="l" r="r" t="t"/>
            <a:pathLst>
              <a:path extrusionOk="0" h="11480" w="11811">
                <a:moveTo>
                  <a:pt x="2082" y="1"/>
                </a:moveTo>
                <a:cubicBezTo>
                  <a:pt x="1847" y="1"/>
                  <a:pt x="1610" y="41"/>
                  <a:pt x="1381" y="125"/>
                </a:cubicBezTo>
                <a:cubicBezTo>
                  <a:pt x="554" y="418"/>
                  <a:pt x="7" y="1199"/>
                  <a:pt x="0" y="2072"/>
                </a:cubicBezTo>
                <a:cubicBezTo>
                  <a:pt x="0" y="2951"/>
                  <a:pt x="547" y="3732"/>
                  <a:pt x="1374" y="4025"/>
                </a:cubicBezTo>
                <a:cubicBezTo>
                  <a:pt x="1606" y="4110"/>
                  <a:pt x="1846" y="4151"/>
                  <a:pt x="2083" y="4151"/>
                </a:cubicBezTo>
                <a:cubicBezTo>
                  <a:pt x="2687" y="4151"/>
                  <a:pt x="3275" y="3886"/>
                  <a:pt x="3672" y="3400"/>
                </a:cubicBezTo>
                <a:cubicBezTo>
                  <a:pt x="4206" y="2749"/>
                  <a:pt x="5000" y="2371"/>
                  <a:pt x="5840" y="2365"/>
                </a:cubicBezTo>
                <a:lnTo>
                  <a:pt x="6029" y="2365"/>
                </a:lnTo>
                <a:cubicBezTo>
                  <a:pt x="6036" y="2365"/>
                  <a:pt x="6042" y="2365"/>
                  <a:pt x="6049" y="2365"/>
                </a:cubicBezTo>
                <a:cubicBezTo>
                  <a:pt x="6732" y="2365"/>
                  <a:pt x="7374" y="2696"/>
                  <a:pt x="7774" y="3257"/>
                </a:cubicBezTo>
                <a:cubicBezTo>
                  <a:pt x="7898" y="3439"/>
                  <a:pt x="8054" y="3602"/>
                  <a:pt x="8230" y="3732"/>
                </a:cubicBezTo>
                <a:cubicBezTo>
                  <a:pt x="8848" y="4214"/>
                  <a:pt x="9206" y="4956"/>
                  <a:pt x="9200" y="5744"/>
                </a:cubicBezTo>
                <a:lnTo>
                  <a:pt x="9200" y="5809"/>
                </a:lnTo>
                <a:cubicBezTo>
                  <a:pt x="9187" y="6577"/>
                  <a:pt x="8822" y="7300"/>
                  <a:pt x="8210" y="7769"/>
                </a:cubicBezTo>
                <a:cubicBezTo>
                  <a:pt x="7507" y="8309"/>
                  <a:pt x="7234" y="9233"/>
                  <a:pt x="7514" y="10073"/>
                </a:cubicBezTo>
                <a:cubicBezTo>
                  <a:pt x="7800" y="10907"/>
                  <a:pt x="8581" y="11473"/>
                  <a:pt x="9467" y="11480"/>
                </a:cubicBezTo>
                <a:cubicBezTo>
                  <a:pt x="9472" y="11480"/>
                  <a:pt x="9477" y="11480"/>
                  <a:pt x="9482" y="11480"/>
                </a:cubicBezTo>
                <a:cubicBezTo>
                  <a:pt x="10361" y="11480"/>
                  <a:pt x="11142" y="10928"/>
                  <a:pt x="11439" y="10099"/>
                </a:cubicBezTo>
                <a:cubicBezTo>
                  <a:pt x="11732" y="9266"/>
                  <a:pt x="11466" y="8335"/>
                  <a:pt x="10775" y="7782"/>
                </a:cubicBezTo>
                <a:cubicBezTo>
                  <a:pt x="10196" y="7332"/>
                  <a:pt x="9857" y="6642"/>
                  <a:pt x="9851" y="5907"/>
                </a:cubicBezTo>
                <a:lnTo>
                  <a:pt x="9851" y="5633"/>
                </a:lnTo>
                <a:cubicBezTo>
                  <a:pt x="9857" y="4871"/>
                  <a:pt x="10209" y="4155"/>
                  <a:pt x="10801" y="3680"/>
                </a:cubicBezTo>
                <a:cubicBezTo>
                  <a:pt x="11758" y="2886"/>
                  <a:pt x="11811" y="1434"/>
                  <a:pt x="10912" y="574"/>
                </a:cubicBezTo>
                <a:cubicBezTo>
                  <a:pt x="10507" y="193"/>
                  <a:pt x="9994" y="7"/>
                  <a:pt x="9485" y="7"/>
                </a:cubicBezTo>
                <a:cubicBezTo>
                  <a:pt x="8855" y="7"/>
                  <a:pt x="8230" y="291"/>
                  <a:pt x="7820" y="841"/>
                </a:cubicBezTo>
                <a:cubicBezTo>
                  <a:pt x="7429" y="1382"/>
                  <a:pt x="6804" y="1701"/>
                  <a:pt x="6140" y="1714"/>
                </a:cubicBezTo>
                <a:lnTo>
                  <a:pt x="5775" y="1714"/>
                </a:lnTo>
                <a:cubicBezTo>
                  <a:pt x="5768" y="1714"/>
                  <a:pt x="5761" y="1714"/>
                  <a:pt x="5753" y="1714"/>
                </a:cubicBezTo>
                <a:cubicBezTo>
                  <a:pt x="4954" y="1714"/>
                  <a:pt x="4195" y="1363"/>
                  <a:pt x="3679" y="757"/>
                </a:cubicBezTo>
                <a:cubicBezTo>
                  <a:pt x="3276" y="269"/>
                  <a:pt x="2687"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7038690" y="3868636"/>
            <a:ext cx="707488" cy="244241"/>
          </a:xfrm>
          <a:custGeom>
            <a:rect b="b" l="l" r="r" t="t"/>
            <a:pathLst>
              <a:path extrusionOk="0" h="4152" w="12027">
                <a:moveTo>
                  <a:pt x="2080" y="1"/>
                </a:moveTo>
                <a:cubicBezTo>
                  <a:pt x="1845" y="1"/>
                  <a:pt x="1606" y="41"/>
                  <a:pt x="1375" y="125"/>
                </a:cubicBezTo>
                <a:cubicBezTo>
                  <a:pt x="548" y="424"/>
                  <a:pt x="1" y="1206"/>
                  <a:pt x="7" y="2085"/>
                </a:cubicBezTo>
                <a:cubicBezTo>
                  <a:pt x="7" y="2964"/>
                  <a:pt x="561" y="3745"/>
                  <a:pt x="1394" y="4031"/>
                </a:cubicBezTo>
                <a:cubicBezTo>
                  <a:pt x="1620" y="4111"/>
                  <a:pt x="1853" y="4150"/>
                  <a:pt x="2084" y="4150"/>
                </a:cubicBezTo>
                <a:cubicBezTo>
                  <a:pt x="2696" y="4150"/>
                  <a:pt x="3290" y="3877"/>
                  <a:pt x="3692" y="3380"/>
                </a:cubicBezTo>
                <a:cubicBezTo>
                  <a:pt x="4207" y="2736"/>
                  <a:pt x="4988" y="2365"/>
                  <a:pt x="5815" y="2365"/>
                </a:cubicBezTo>
                <a:cubicBezTo>
                  <a:pt x="5829" y="2364"/>
                  <a:pt x="5843" y="2364"/>
                  <a:pt x="5856" y="2364"/>
                </a:cubicBezTo>
                <a:cubicBezTo>
                  <a:pt x="6629" y="2364"/>
                  <a:pt x="7353" y="2721"/>
                  <a:pt x="7833" y="3335"/>
                </a:cubicBezTo>
                <a:cubicBezTo>
                  <a:pt x="8251" y="3884"/>
                  <a:pt x="8867" y="4152"/>
                  <a:pt x="9480" y="4152"/>
                </a:cubicBezTo>
                <a:cubicBezTo>
                  <a:pt x="10203" y="4152"/>
                  <a:pt x="10922" y="3780"/>
                  <a:pt x="11310" y="3061"/>
                </a:cubicBezTo>
                <a:cubicBezTo>
                  <a:pt x="12026" y="1733"/>
                  <a:pt x="11128" y="105"/>
                  <a:pt x="9624" y="8"/>
                </a:cubicBezTo>
                <a:cubicBezTo>
                  <a:pt x="9576" y="5"/>
                  <a:pt x="9529" y="3"/>
                  <a:pt x="9482" y="3"/>
                </a:cubicBezTo>
                <a:cubicBezTo>
                  <a:pt x="8863" y="3"/>
                  <a:pt x="8279" y="279"/>
                  <a:pt x="7885" y="763"/>
                </a:cubicBezTo>
                <a:cubicBezTo>
                  <a:pt x="7403" y="1355"/>
                  <a:pt x="6687" y="1701"/>
                  <a:pt x="5932" y="1707"/>
                </a:cubicBezTo>
                <a:lnTo>
                  <a:pt x="5776" y="1707"/>
                </a:lnTo>
                <a:cubicBezTo>
                  <a:pt x="5761" y="1707"/>
                  <a:pt x="5747" y="1707"/>
                  <a:pt x="5733" y="1707"/>
                </a:cubicBezTo>
                <a:cubicBezTo>
                  <a:pt x="4941" y="1707"/>
                  <a:pt x="4191" y="1358"/>
                  <a:pt x="3679" y="756"/>
                </a:cubicBezTo>
                <a:cubicBezTo>
                  <a:pt x="3276" y="269"/>
                  <a:pt x="2687" y="1"/>
                  <a:pt x="20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399903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2"/>
          <p:cNvSpPr/>
          <p:nvPr/>
        </p:nvSpPr>
        <p:spPr>
          <a:xfrm>
            <a:off x="3568154"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2"/>
          <p:cNvSpPr/>
          <p:nvPr/>
        </p:nvSpPr>
        <p:spPr>
          <a:xfrm>
            <a:off x="3568154" y="3437738"/>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3568154" y="3868562"/>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3137329" y="3006914"/>
            <a:ext cx="244418" cy="244359"/>
          </a:xfrm>
          <a:custGeom>
            <a:rect b="b" l="l" r="r" t="t"/>
            <a:pathLst>
              <a:path extrusionOk="0" h="4154"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3137329" y="3437738"/>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3137329" y="3868562"/>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2706505" y="3006914"/>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2706505" y="3437738"/>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2706505" y="38685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2275622"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1844797" y="3006914"/>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1413914" y="3006914"/>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983090" y="3437738"/>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983090" y="3868562"/>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6603277" y="2576031"/>
            <a:ext cx="244418" cy="244418"/>
          </a:xfrm>
          <a:custGeom>
            <a:rect b="b" l="l" r="r" t="t"/>
            <a:pathLst>
              <a:path extrusionOk="0" h="4155" w="4155">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7039102" y="2576031"/>
            <a:ext cx="244006" cy="244418"/>
          </a:xfrm>
          <a:custGeom>
            <a:rect b="b" l="l" r="r" t="t"/>
            <a:pathLst>
              <a:path extrusionOk="0" h="4155" w="4148">
                <a:moveTo>
                  <a:pt x="2071" y="1"/>
                </a:moveTo>
                <a:cubicBezTo>
                  <a:pt x="925" y="1"/>
                  <a:pt x="0" y="932"/>
                  <a:pt x="0" y="2078"/>
                </a:cubicBezTo>
                <a:cubicBezTo>
                  <a:pt x="0" y="3223"/>
                  <a:pt x="925" y="4154"/>
                  <a:pt x="2071" y="4154"/>
                </a:cubicBezTo>
                <a:cubicBezTo>
                  <a:pt x="3217" y="4154"/>
                  <a:pt x="4148" y="3223"/>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7474573"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4860744"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5296569" y="2576031"/>
            <a:ext cx="244006" cy="244418"/>
          </a:xfrm>
          <a:custGeom>
            <a:rect b="b" l="l" r="r" t="t"/>
            <a:pathLst>
              <a:path extrusionOk="0" h="4155" w="4148">
                <a:moveTo>
                  <a:pt x="2071" y="1"/>
                </a:moveTo>
                <a:cubicBezTo>
                  <a:pt x="925" y="1"/>
                  <a:pt x="0" y="932"/>
                  <a:pt x="0" y="2078"/>
                </a:cubicBezTo>
                <a:cubicBezTo>
                  <a:pt x="0" y="3223"/>
                  <a:pt x="925" y="4154"/>
                  <a:pt x="2071" y="4154"/>
                </a:cubicBezTo>
                <a:cubicBezTo>
                  <a:pt x="3216" y="4154"/>
                  <a:pt x="4147" y="3223"/>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4429861"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3568154"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3137329" y="2576031"/>
            <a:ext cx="244418" cy="244418"/>
          </a:xfrm>
          <a:custGeom>
            <a:rect b="b" l="l" r="r" t="t"/>
            <a:pathLst>
              <a:path extrusionOk="0" h="4155" w="4155">
                <a:moveTo>
                  <a:pt x="2077" y="1"/>
                </a:moveTo>
                <a:cubicBezTo>
                  <a:pt x="932" y="1"/>
                  <a:pt x="1" y="932"/>
                  <a:pt x="1" y="2078"/>
                </a:cubicBezTo>
                <a:cubicBezTo>
                  <a:pt x="1" y="3223"/>
                  <a:pt x="932"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2706505" y="2576031"/>
            <a:ext cx="244359" cy="244418"/>
          </a:xfrm>
          <a:custGeom>
            <a:rect b="b" l="l" r="r" t="t"/>
            <a:pathLst>
              <a:path extrusionOk="0" h="4155" w="4154">
                <a:moveTo>
                  <a:pt x="2077" y="1"/>
                </a:moveTo>
                <a:cubicBezTo>
                  <a:pt x="931" y="1"/>
                  <a:pt x="0" y="932"/>
                  <a:pt x="0" y="2078"/>
                </a:cubicBezTo>
                <a:cubicBezTo>
                  <a:pt x="0" y="3223"/>
                  <a:pt x="931" y="4154"/>
                  <a:pt x="2077" y="4154"/>
                </a:cubicBezTo>
                <a:cubicBezTo>
                  <a:pt x="3223" y="4154"/>
                  <a:pt x="4154" y="3223"/>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2275622"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3" y="4154"/>
                  <a:pt x="4154" y="3223"/>
                  <a:pt x="4154" y="2078"/>
                </a:cubicBezTo>
                <a:cubicBezTo>
                  <a:pt x="4154" y="932"/>
                  <a:pt x="3223"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1413914" y="2576031"/>
            <a:ext cx="244418" cy="244418"/>
          </a:xfrm>
          <a:custGeom>
            <a:rect b="b" l="l" r="r" t="t"/>
            <a:pathLst>
              <a:path extrusionOk="0" h="4155" w="4155">
                <a:moveTo>
                  <a:pt x="2078" y="1"/>
                </a:moveTo>
                <a:cubicBezTo>
                  <a:pt x="932" y="1"/>
                  <a:pt x="1" y="932"/>
                  <a:pt x="1" y="2078"/>
                </a:cubicBezTo>
                <a:cubicBezTo>
                  <a:pt x="1" y="3223"/>
                  <a:pt x="932" y="4154"/>
                  <a:pt x="2078" y="4154"/>
                </a:cubicBezTo>
                <a:cubicBezTo>
                  <a:pt x="3224" y="4154"/>
                  <a:pt x="4155" y="3223"/>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6167806" y="2145207"/>
            <a:ext cx="244065" cy="244359"/>
          </a:xfrm>
          <a:custGeom>
            <a:rect b="b" l="l" r="r" t="t"/>
            <a:pathLst>
              <a:path extrusionOk="0" h="4154"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6603277" y="2145207"/>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7039102" y="2145207"/>
            <a:ext cx="244006" cy="244359"/>
          </a:xfrm>
          <a:custGeom>
            <a:rect b="b" l="l" r="r" t="t"/>
            <a:pathLst>
              <a:path extrusionOk="0" h="4154"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7474573"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4860744"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5296569" y="2145207"/>
            <a:ext cx="244006" cy="244359"/>
          </a:xfrm>
          <a:custGeom>
            <a:rect b="b" l="l" r="r" t="t"/>
            <a:pathLst>
              <a:path extrusionOk="0" h="4154"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3137329" y="2145207"/>
            <a:ext cx="244418" cy="244359"/>
          </a:xfrm>
          <a:custGeom>
            <a:rect b="b" l="l" r="r" t="t"/>
            <a:pathLst>
              <a:path extrusionOk="0" h="4154"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2"/>
          <p:cNvSpPr/>
          <p:nvPr/>
        </p:nvSpPr>
        <p:spPr>
          <a:xfrm>
            <a:off x="2706505" y="2145207"/>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1413914" y="2145207"/>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983090" y="2145207"/>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6167806" y="1714324"/>
            <a:ext cx="244065" cy="244418"/>
          </a:xfrm>
          <a:custGeom>
            <a:rect b="b" l="l" r="r" t="t"/>
            <a:pathLst>
              <a:path extrusionOk="0" h="4155" w="4149">
                <a:moveTo>
                  <a:pt x="2071" y="1"/>
                </a:moveTo>
                <a:cubicBezTo>
                  <a:pt x="925" y="1"/>
                  <a:pt x="1" y="932"/>
                  <a:pt x="1" y="2078"/>
                </a:cubicBezTo>
                <a:cubicBezTo>
                  <a:pt x="1" y="3224"/>
                  <a:pt x="925" y="4155"/>
                  <a:pt x="2071" y="4155"/>
                </a:cubicBezTo>
                <a:cubicBezTo>
                  <a:pt x="3217" y="4155"/>
                  <a:pt x="4148" y="3224"/>
                  <a:pt x="4148" y="2078"/>
                </a:cubicBezTo>
                <a:cubicBezTo>
                  <a:pt x="4148" y="932"/>
                  <a:pt x="3217"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2"/>
          <p:cNvSpPr/>
          <p:nvPr/>
        </p:nvSpPr>
        <p:spPr>
          <a:xfrm>
            <a:off x="6603277" y="17143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a:off x="4860744" y="1714324"/>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5296569" y="1714324"/>
            <a:ext cx="244006" cy="244418"/>
          </a:xfrm>
          <a:custGeom>
            <a:rect b="b" l="l" r="r" t="t"/>
            <a:pathLst>
              <a:path extrusionOk="0" h="4155" w="4148">
                <a:moveTo>
                  <a:pt x="2071" y="1"/>
                </a:moveTo>
                <a:cubicBezTo>
                  <a:pt x="925" y="1"/>
                  <a:pt x="0" y="932"/>
                  <a:pt x="0" y="2078"/>
                </a:cubicBezTo>
                <a:cubicBezTo>
                  <a:pt x="0" y="3224"/>
                  <a:pt x="925" y="4155"/>
                  <a:pt x="2071" y="4155"/>
                </a:cubicBezTo>
                <a:cubicBezTo>
                  <a:pt x="3216" y="4155"/>
                  <a:pt x="4147" y="3224"/>
                  <a:pt x="4147" y="2078"/>
                </a:cubicBezTo>
                <a:cubicBezTo>
                  <a:pt x="4147" y="932"/>
                  <a:pt x="3216" y="1"/>
                  <a:pt x="2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5731982"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2"/>
          <p:cNvSpPr/>
          <p:nvPr/>
        </p:nvSpPr>
        <p:spPr>
          <a:xfrm>
            <a:off x="4429861"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
          <p:cNvSpPr/>
          <p:nvPr/>
        </p:nvSpPr>
        <p:spPr>
          <a:xfrm>
            <a:off x="3568154"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3137329" y="1714324"/>
            <a:ext cx="244418" cy="244418"/>
          </a:xfrm>
          <a:custGeom>
            <a:rect b="b" l="l" r="r" t="t"/>
            <a:pathLst>
              <a:path extrusionOk="0" h="4155" w="4155">
                <a:moveTo>
                  <a:pt x="2077" y="1"/>
                </a:moveTo>
                <a:cubicBezTo>
                  <a:pt x="932" y="1"/>
                  <a:pt x="1" y="932"/>
                  <a:pt x="1" y="2078"/>
                </a:cubicBezTo>
                <a:cubicBezTo>
                  <a:pt x="1" y="3224"/>
                  <a:pt x="932"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2706505" y="1714324"/>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a:off x="1413914" y="1714324"/>
            <a:ext cx="244418" cy="244418"/>
          </a:xfrm>
          <a:custGeom>
            <a:rect b="b" l="l" r="r" t="t"/>
            <a:pathLst>
              <a:path extrusionOk="0" h="4155" w="4155">
                <a:moveTo>
                  <a:pt x="2078" y="1"/>
                </a:moveTo>
                <a:cubicBezTo>
                  <a:pt x="932" y="1"/>
                  <a:pt x="1" y="932"/>
                  <a:pt x="1" y="2078"/>
                </a:cubicBezTo>
                <a:cubicBezTo>
                  <a:pt x="1" y="3224"/>
                  <a:pt x="932" y="4155"/>
                  <a:pt x="2078" y="4155"/>
                </a:cubicBezTo>
                <a:cubicBezTo>
                  <a:pt x="3224" y="4155"/>
                  <a:pt x="4155" y="3224"/>
                  <a:pt x="4155" y="2078"/>
                </a:cubicBezTo>
                <a:cubicBezTo>
                  <a:pt x="4155" y="932"/>
                  <a:pt x="3224" y="1"/>
                  <a:pt x="2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2"/>
          <p:cNvSpPr/>
          <p:nvPr/>
        </p:nvSpPr>
        <p:spPr>
          <a:xfrm>
            <a:off x="983090" y="1714324"/>
            <a:ext cx="244418" cy="244418"/>
          </a:xfrm>
          <a:custGeom>
            <a:rect b="b" l="l" r="r" t="t"/>
            <a:pathLst>
              <a:path extrusionOk="0" h="4155" w="4155">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6167806" y="1283500"/>
            <a:ext cx="244065" cy="244418"/>
          </a:xfrm>
          <a:custGeom>
            <a:rect b="b" l="l" r="r" t="t"/>
            <a:pathLst>
              <a:path extrusionOk="0" h="4155" w="4149">
                <a:moveTo>
                  <a:pt x="2071" y="0"/>
                </a:moveTo>
                <a:cubicBezTo>
                  <a:pt x="925" y="0"/>
                  <a:pt x="1" y="931"/>
                  <a:pt x="1" y="2077"/>
                </a:cubicBezTo>
                <a:cubicBezTo>
                  <a:pt x="1"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2"/>
          <p:cNvSpPr/>
          <p:nvPr/>
        </p:nvSpPr>
        <p:spPr>
          <a:xfrm>
            <a:off x="6603277"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2"/>
          <p:cNvSpPr/>
          <p:nvPr/>
        </p:nvSpPr>
        <p:spPr>
          <a:xfrm>
            <a:off x="7039102" y="1283500"/>
            <a:ext cx="244006" cy="244418"/>
          </a:xfrm>
          <a:custGeom>
            <a:rect b="b" l="l" r="r" t="t"/>
            <a:pathLst>
              <a:path extrusionOk="0" h="4155" w="4148">
                <a:moveTo>
                  <a:pt x="2071" y="0"/>
                </a:moveTo>
                <a:cubicBezTo>
                  <a:pt x="925" y="0"/>
                  <a:pt x="0" y="931"/>
                  <a:pt x="0" y="2077"/>
                </a:cubicBezTo>
                <a:cubicBezTo>
                  <a:pt x="0" y="3223"/>
                  <a:pt x="925" y="4154"/>
                  <a:pt x="2071" y="4154"/>
                </a:cubicBezTo>
                <a:cubicBezTo>
                  <a:pt x="3217" y="4154"/>
                  <a:pt x="4148" y="3223"/>
                  <a:pt x="4148" y="2077"/>
                </a:cubicBezTo>
                <a:cubicBezTo>
                  <a:pt x="4148" y="931"/>
                  <a:pt x="3217"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7474573" y="1283500"/>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5296569" y="1283500"/>
            <a:ext cx="244006" cy="244418"/>
          </a:xfrm>
          <a:custGeom>
            <a:rect b="b" l="l" r="r" t="t"/>
            <a:pathLst>
              <a:path extrusionOk="0" h="4155" w="4148">
                <a:moveTo>
                  <a:pt x="2071" y="0"/>
                </a:moveTo>
                <a:cubicBezTo>
                  <a:pt x="925" y="0"/>
                  <a:pt x="0" y="931"/>
                  <a:pt x="0" y="2077"/>
                </a:cubicBezTo>
                <a:cubicBezTo>
                  <a:pt x="0" y="3223"/>
                  <a:pt x="925" y="4154"/>
                  <a:pt x="2071" y="4154"/>
                </a:cubicBezTo>
                <a:cubicBezTo>
                  <a:pt x="3216" y="4154"/>
                  <a:pt x="4147" y="3223"/>
                  <a:pt x="4147" y="2077"/>
                </a:cubicBezTo>
                <a:cubicBezTo>
                  <a:pt x="4147" y="931"/>
                  <a:pt x="321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5731982"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3999037"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2"/>
          <p:cNvSpPr/>
          <p:nvPr/>
        </p:nvSpPr>
        <p:spPr>
          <a:xfrm>
            <a:off x="3568154"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2"/>
          <p:cNvSpPr/>
          <p:nvPr/>
        </p:nvSpPr>
        <p:spPr>
          <a:xfrm>
            <a:off x="3137329" y="1283500"/>
            <a:ext cx="244418" cy="244418"/>
          </a:xfrm>
          <a:custGeom>
            <a:rect b="b" l="l" r="r" t="t"/>
            <a:pathLst>
              <a:path extrusionOk="0" h="4155" w="4155">
                <a:moveTo>
                  <a:pt x="2077" y="0"/>
                </a:moveTo>
                <a:cubicBezTo>
                  <a:pt x="932" y="0"/>
                  <a:pt x="1" y="931"/>
                  <a:pt x="1" y="2077"/>
                </a:cubicBezTo>
                <a:cubicBezTo>
                  <a:pt x="1" y="3223"/>
                  <a:pt x="932"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2"/>
          <p:cNvSpPr/>
          <p:nvPr/>
        </p:nvSpPr>
        <p:spPr>
          <a:xfrm>
            <a:off x="2706505" y="1283500"/>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2275622"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1413914" y="1283500"/>
            <a:ext cx="244418" cy="244418"/>
          </a:xfrm>
          <a:custGeom>
            <a:rect b="b" l="l" r="r" t="t"/>
            <a:pathLst>
              <a:path extrusionOk="0" h="4155"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983090" y="1283500"/>
            <a:ext cx="244418" cy="244418"/>
          </a:xfrm>
          <a:custGeom>
            <a:rect b="b" l="l" r="r" t="t"/>
            <a:pathLst>
              <a:path extrusionOk="0" h="4155"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2"/>
          <p:cNvSpPr/>
          <p:nvPr/>
        </p:nvSpPr>
        <p:spPr>
          <a:xfrm>
            <a:off x="7910398" y="2576031"/>
            <a:ext cx="244006" cy="244418"/>
          </a:xfrm>
          <a:custGeom>
            <a:rect b="b" l="l" r="r" t="t"/>
            <a:pathLst>
              <a:path extrusionOk="0" h="4155" w="4148">
                <a:moveTo>
                  <a:pt x="2070" y="1"/>
                </a:moveTo>
                <a:cubicBezTo>
                  <a:pt x="925" y="1"/>
                  <a:pt x="0" y="932"/>
                  <a:pt x="0" y="2078"/>
                </a:cubicBezTo>
                <a:cubicBezTo>
                  <a:pt x="0" y="3223"/>
                  <a:pt x="925" y="4154"/>
                  <a:pt x="2070" y="4154"/>
                </a:cubicBezTo>
                <a:cubicBezTo>
                  <a:pt x="3216" y="4154"/>
                  <a:pt x="4147" y="3223"/>
                  <a:pt x="4147" y="2078"/>
                </a:cubicBezTo>
                <a:cubicBezTo>
                  <a:pt x="4147" y="932"/>
                  <a:pt x="3216" y="1"/>
                  <a:pt x="2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2"/>
          <p:cNvSpPr/>
          <p:nvPr/>
        </p:nvSpPr>
        <p:spPr>
          <a:xfrm>
            <a:off x="7910398" y="2145207"/>
            <a:ext cx="244006" cy="244359"/>
          </a:xfrm>
          <a:custGeom>
            <a:rect b="b" l="l" r="r" t="t"/>
            <a:pathLst>
              <a:path extrusionOk="0" h="4154"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7910398" y="1283500"/>
            <a:ext cx="244006" cy="244418"/>
          </a:xfrm>
          <a:custGeom>
            <a:rect b="b" l="l" r="r" t="t"/>
            <a:pathLst>
              <a:path extrusionOk="0" h="4155" w="4148">
                <a:moveTo>
                  <a:pt x="2070" y="0"/>
                </a:moveTo>
                <a:cubicBezTo>
                  <a:pt x="925" y="0"/>
                  <a:pt x="0" y="931"/>
                  <a:pt x="0" y="2077"/>
                </a:cubicBezTo>
                <a:cubicBezTo>
                  <a:pt x="0" y="3223"/>
                  <a:pt x="925" y="4154"/>
                  <a:pt x="2070" y="4154"/>
                </a:cubicBezTo>
                <a:cubicBezTo>
                  <a:pt x="3216" y="4154"/>
                  <a:pt x="4147" y="3223"/>
                  <a:pt x="4147" y="2077"/>
                </a:cubicBezTo>
                <a:cubicBezTo>
                  <a:pt x="4147" y="931"/>
                  <a:pt x="3216" y="0"/>
                  <a:pt x="2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2"/>
          <p:cNvSpPr/>
          <p:nvPr/>
        </p:nvSpPr>
        <p:spPr>
          <a:xfrm>
            <a:off x="4408508" y="1283438"/>
            <a:ext cx="733371" cy="675370"/>
          </a:xfrm>
          <a:custGeom>
            <a:rect b="b" l="l" r="r" t="t"/>
            <a:pathLst>
              <a:path extrusionOk="0" h="11481" w="12467">
                <a:moveTo>
                  <a:pt x="9773" y="0"/>
                </a:moveTo>
                <a:cubicBezTo>
                  <a:pt x="8763" y="0"/>
                  <a:pt x="7790" y="740"/>
                  <a:pt x="7695" y="1908"/>
                </a:cubicBezTo>
                <a:lnTo>
                  <a:pt x="7695" y="1934"/>
                </a:lnTo>
                <a:cubicBezTo>
                  <a:pt x="7623" y="3086"/>
                  <a:pt x="7135" y="4180"/>
                  <a:pt x="6327" y="5007"/>
                </a:cubicBezTo>
                <a:lnTo>
                  <a:pt x="4622" y="6738"/>
                </a:lnTo>
                <a:cubicBezTo>
                  <a:pt x="4217" y="7149"/>
                  <a:pt x="3669" y="7375"/>
                  <a:pt x="3107" y="7375"/>
                </a:cubicBezTo>
                <a:cubicBezTo>
                  <a:pt x="3000" y="7375"/>
                  <a:pt x="2893" y="7367"/>
                  <a:pt x="2786" y="7350"/>
                </a:cubicBezTo>
                <a:cubicBezTo>
                  <a:pt x="2666" y="7330"/>
                  <a:pt x="2548" y="7321"/>
                  <a:pt x="2433" y="7321"/>
                </a:cubicBezTo>
                <a:cubicBezTo>
                  <a:pt x="1045" y="7321"/>
                  <a:pt x="0" y="8708"/>
                  <a:pt x="481" y="10085"/>
                </a:cubicBezTo>
                <a:cubicBezTo>
                  <a:pt x="794" y="10980"/>
                  <a:pt x="1613" y="11476"/>
                  <a:pt x="2447" y="11476"/>
                </a:cubicBezTo>
                <a:cubicBezTo>
                  <a:pt x="3001" y="11476"/>
                  <a:pt x="3562" y="11256"/>
                  <a:pt x="3984" y="10788"/>
                </a:cubicBezTo>
                <a:cubicBezTo>
                  <a:pt x="4596" y="10111"/>
                  <a:pt x="5462" y="9727"/>
                  <a:pt x="6373" y="9727"/>
                </a:cubicBezTo>
                <a:lnTo>
                  <a:pt x="6451" y="9727"/>
                </a:lnTo>
                <a:cubicBezTo>
                  <a:pt x="7096" y="9733"/>
                  <a:pt x="7701" y="10059"/>
                  <a:pt x="8066" y="10593"/>
                </a:cubicBezTo>
                <a:cubicBezTo>
                  <a:pt x="8461" y="11162"/>
                  <a:pt x="9100" y="11481"/>
                  <a:pt x="9762" y="11481"/>
                </a:cubicBezTo>
                <a:cubicBezTo>
                  <a:pt x="9993" y="11481"/>
                  <a:pt x="10227" y="11442"/>
                  <a:pt x="10455" y="11361"/>
                </a:cubicBezTo>
                <a:cubicBezTo>
                  <a:pt x="11341" y="11055"/>
                  <a:pt x="11901" y="10196"/>
                  <a:pt x="11842" y="9265"/>
                </a:cubicBezTo>
                <a:cubicBezTo>
                  <a:pt x="11770" y="8249"/>
                  <a:pt x="10846" y="7357"/>
                  <a:pt x="9830" y="7324"/>
                </a:cubicBezTo>
                <a:cubicBezTo>
                  <a:pt x="9811" y="7324"/>
                  <a:pt x="9791" y="7324"/>
                  <a:pt x="9772" y="7324"/>
                </a:cubicBezTo>
                <a:cubicBezTo>
                  <a:pt x="9084" y="7324"/>
                  <a:pt x="8439" y="7659"/>
                  <a:pt x="8053" y="8229"/>
                </a:cubicBezTo>
                <a:cubicBezTo>
                  <a:pt x="7688" y="8757"/>
                  <a:pt x="7089" y="9076"/>
                  <a:pt x="6445" y="9076"/>
                </a:cubicBezTo>
                <a:lnTo>
                  <a:pt x="5377" y="9069"/>
                </a:lnTo>
                <a:cubicBezTo>
                  <a:pt x="4797" y="9063"/>
                  <a:pt x="4400" y="8483"/>
                  <a:pt x="4609" y="7943"/>
                </a:cubicBezTo>
                <a:cubicBezTo>
                  <a:pt x="4719" y="7656"/>
                  <a:pt x="4882" y="7396"/>
                  <a:pt x="5090" y="7181"/>
                </a:cubicBezTo>
                <a:lnTo>
                  <a:pt x="6718" y="5534"/>
                </a:lnTo>
                <a:cubicBezTo>
                  <a:pt x="7564" y="4681"/>
                  <a:pt x="8697" y="4219"/>
                  <a:pt x="9889" y="4154"/>
                </a:cubicBezTo>
                <a:cubicBezTo>
                  <a:pt x="9921" y="4154"/>
                  <a:pt x="9954" y="4147"/>
                  <a:pt x="9993" y="4141"/>
                </a:cubicBezTo>
                <a:cubicBezTo>
                  <a:pt x="11731" y="3945"/>
                  <a:pt x="12467" y="1816"/>
                  <a:pt x="11210" y="592"/>
                </a:cubicBezTo>
                <a:cubicBezTo>
                  <a:pt x="10792" y="185"/>
                  <a:pt x="10278" y="0"/>
                  <a:pt x="9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2"/>
          <p:cNvSpPr/>
          <p:nvPr/>
        </p:nvSpPr>
        <p:spPr>
          <a:xfrm>
            <a:off x="3568154" y="1714324"/>
            <a:ext cx="1132558" cy="1106145"/>
          </a:xfrm>
          <a:custGeom>
            <a:rect b="b" l="l" r="r" t="t"/>
            <a:pathLst>
              <a:path extrusionOk="0" h="18804" w="19253">
                <a:moveTo>
                  <a:pt x="9405" y="1"/>
                </a:moveTo>
                <a:cubicBezTo>
                  <a:pt x="8512" y="1"/>
                  <a:pt x="7713" y="577"/>
                  <a:pt x="7430" y="1427"/>
                </a:cubicBezTo>
                <a:cubicBezTo>
                  <a:pt x="7150" y="2293"/>
                  <a:pt x="7462" y="3237"/>
                  <a:pt x="8198" y="3770"/>
                </a:cubicBezTo>
                <a:cubicBezTo>
                  <a:pt x="8719" y="4129"/>
                  <a:pt x="9031" y="4721"/>
                  <a:pt x="9038" y="5359"/>
                </a:cubicBezTo>
                <a:lnTo>
                  <a:pt x="9038" y="5626"/>
                </a:lnTo>
                <a:cubicBezTo>
                  <a:pt x="9025" y="6485"/>
                  <a:pt x="8654" y="7293"/>
                  <a:pt x="8009" y="7866"/>
                </a:cubicBezTo>
                <a:cubicBezTo>
                  <a:pt x="7905" y="7957"/>
                  <a:pt x="7814" y="8061"/>
                  <a:pt x="7729" y="8172"/>
                </a:cubicBezTo>
                <a:cubicBezTo>
                  <a:pt x="7316" y="8713"/>
                  <a:pt x="6668" y="9038"/>
                  <a:pt x="5985" y="9038"/>
                </a:cubicBezTo>
                <a:cubicBezTo>
                  <a:pt x="5978" y="9038"/>
                  <a:pt x="5971" y="9038"/>
                  <a:pt x="5965" y="9038"/>
                </a:cubicBezTo>
                <a:lnTo>
                  <a:pt x="5782" y="9038"/>
                </a:lnTo>
                <a:cubicBezTo>
                  <a:pt x="5775" y="9038"/>
                  <a:pt x="5768" y="9038"/>
                  <a:pt x="5761" y="9038"/>
                </a:cubicBezTo>
                <a:cubicBezTo>
                  <a:pt x="4955" y="9038"/>
                  <a:pt x="4189" y="8680"/>
                  <a:pt x="3666" y="8067"/>
                </a:cubicBezTo>
                <a:cubicBezTo>
                  <a:pt x="3260" y="7592"/>
                  <a:pt x="2674" y="7330"/>
                  <a:pt x="2072" y="7330"/>
                </a:cubicBezTo>
                <a:cubicBezTo>
                  <a:pt x="1834" y="7330"/>
                  <a:pt x="1594" y="7371"/>
                  <a:pt x="1362" y="7455"/>
                </a:cubicBezTo>
                <a:cubicBezTo>
                  <a:pt x="548" y="7755"/>
                  <a:pt x="1" y="8530"/>
                  <a:pt x="1" y="9402"/>
                </a:cubicBezTo>
                <a:cubicBezTo>
                  <a:pt x="1" y="10275"/>
                  <a:pt x="548" y="11056"/>
                  <a:pt x="1362" y="11355"/>
                </a:cubicBezTo>
                <a:cubicBezTo>
                  <a:pt x="1593" y="11438"/>
                  <a:pt x="1832" y="11478"/>
                  <a:pt x="2069" y="11478"/>
                </a:cubicBezTo>
                <a:cubicBezTo>
                  <a:pt x="2672" y="11478"/>
                  <a:pt x="3260" y="11218"/>
                  <a:pt x="3666" y="10737"/>
                </a:cubicBezTo>
                <a:cubicBezTo>
                  <a:pt x="4200" y="10079"/>
                  <a:pt x="5001" y="9695"/>
                  <a:pt x="5854" y="9689"/>
                </a:cubicBezTo>
                <a:lnTo>
                  <a:pt x="5900" y="9689"/>
                </a:lnTo>
                <a:cubicBezTo>
                  <a:pt x="5913" y="9688"/>
                  <a:pt x="5926" y="9688"/>
                  <a:pt x="5939" y="9688"/>
                </a:cubicBezTo>
                <a:cubicBezTo>
                  <a:pt x="6641" y="9688"/>
                  <a:pt x="7294" y="10025"/>
                  <a:pt x="7703" y="10594"/>
                </a:cubicBezTo>
                <a:cubicBezTo>
                  <a:pt x="7840" y="10789"/>
                  <a:pt x="8015" y="10965"/>
                  <a:pt x="8211" y="11101"/>
                </a:cubicBezTo>
                <a:cubicBezTo>
                  <a:pt x="8732" y="11472"/>
                  <a:pt x="9038" y="12071"/>
                  <a:pt x="9038" y="12703"/>
                </a:cubicBezTo>
                <a:lnTo>
                  <a:pt x="9038" y="12768"/>
                </a:lnTo>
                <a:cubicBezTo>
                  <a:pt x="9044" y="13686"/>
                  <a:pt x="8673" y="14565"/>
                  <a:pt x="8002" y="15197"/>
                </a:cubicBezTo>
                <a:cubicBezTo>
                  <a:pt x="6602" y="16474"/>
                  <a:pt x="7513" y="18804"/>
                  <a:pt x="9398" y="18804"/>
                </a:cubicBezTo>
                <a:cubicBezTo>
                  <a:pt x="9406" y="18804"/>
                  <a:pt x="9414" y="18803"/>
                  <a:pt x="9422" y="18803"/>
                </a:cubicBezTo>
                <a:cubicBezTo>
                  <a:pt x="10281" y="18790"/>
                  <a:pt x="11049" y="18250"/>
                  <a:pt x="11349" y="17443"/>
                </a:cubicBezTo>
                <a:cubicBezTo>
                  <a:pt x="11648" y="16635"/>
                  <a:pt x="11414" y="15730"/>
                  <a:pt x="10769" y="15164"/>
                </a:cubicBezTo>
                <a:cubicBezTo>
                  <a:pt x="10079" y="14558"/>
                  <a:pt x="9682" y="13680"/>
                  <a:pt x="9689" y="12762"/>
                </a:cubicBezTo>
                <a:cubicBezTo>
                  <a:pt x="9695" y="12097"/>
                  <a:pt x="10027" y="11479"/>
                  <a:pt x="10581" y="11108"/>
                </a:cubicBezTo>
                <a:cubicBezTo>
                  <a:pt x="10763" y="10984"/>
                  <a:pt x="10926" y="10828"/>
                  <a:pt x="11056" y="10652"/>
                </a:cubicBezTo>
                <a:cubicBezTo>
                  <a:pt x="11505" y="10053"/>
                  <a:pt x="12202" y="9695"/>
                  <a:pt x="12957" y="9689"/>
                </a:cubicBezTo>
                <a:cubicBezTo>
                  <a:pt x="13803" y="9695"/>
                  <a:pt x="14598" y="10079"/>
                  <a:pt x="15138" y="10737"/>
                </a:cubicBezTo>
                <a:cubicBezTo>
                  <a:pt x="15558" y="11237"/>
                  <a:pt x="16143" y="11477"/>
                  <a:pt x="16723" y="11477"/>
                </a:cubicBezTo>
                <a:cubicBezTo>
                  <a:pt x="17465" y="11477"/>
                  <a:pt x="18199" y="11085"/>
                  <a:pt x="18576" y="10340"/>
                </a:cubicBezTo>
                <a:cubicBezTo>
                  <a:pt x="19253" y="9011"/>
                  <a:pt x="18348" y="7429"/>
                  <a:pt x="16863" y="7332"/>
                </a:cubicBezTo>
                <a:cubicBezTo>
                  <a:pt x="16815" y="7328"/>
                  <a:pt x="16768" y="7327"/>
                  <a:pt x="16720" y="7327"/>
                </a:cubicBezTo>
                <a:cubicBezTo>
                  <a:pt x="16107" y="7327"/>
                  <a:pt x="15524" y="7596"/>
                  <a:pt x="15132" y="8067"/>
                </a:cubicBezTo>
                <a:cubicBezTo>
                  <a:pt x="14604" y="8686"/>
                  <a:pt x="13836" y="9038"/>
                  <a:pt x="13022" y="9038"/>
                </a:cubicBezTo>
                <a:lnTo>
                  <a:pt x="12905" y="9038"/>
                </a:lnTo>
                <a:cubicBezTo>
                  <a:pt x="12898" y="9038"/>
                  <a:pt x="12891" y="9038"/>
                  <a:pt x="12884" y="9038"/>
                </a:cubicBezTo>
                <a:cubicBezTo>
                  <a:pt x="12176" y="9038"/>
                  <a:pt x="11494" y="8707"/>
                  <a:pt x="11056" y="8146"/>
                </a:cubicBezTo>
                <a:cubicBezTo>
                  <a:pt x="10971" y="8035"/>
                  <a:pt x="10874" y="7924"/>
                  <a:pt x="10763" y="7833"/>
                </a:cubicBezTo>
                <a:cubicBezTo>
                  <a:pt x="10092" y="7267"/>
                  <a:pt x="9702" y="6433"/>
                  <a:pt x="9689" y="5554"/>
                </a:cubicBezTo>
                <a:lnTo>
                  <a:pt x="9689" y="5411"/>
                </a:lnTo>
                <a:cubicBezTo>
                  <a:pt x="9689" y="4767"/>
                  <a:pt x="10014" y="4161"/>
                  <a:pt x="10555" y="3803"/>
                </a:cubicBezTo>
                <a:cubicBezTo>
                  <a:pt x="11310" y="3302"/>
                  <a:pt x="11648" y="2364"/>
                  <a:pt x="11394" y="1492"/>
                </a:cubicBezTo>
                <a:cubicBezTo>
                  <a:pt x="11141" y="619"/>
                  <a:pt x="10346" y="20"/>
                  <a:pt x="9435" y="1"/>
                </a:cubicBezTo>
                <a:cubicBezTo>
                  <a:pt x="9425" y="1"/>
                  <a:pt x="9415" y="1"/>
                  <a:pt x="9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7038337" y="1714383"/>
            <a:ext cx="1143264" cy="244241"/>
          </a:xfrm>
          <a:custGeom>
            <a:rect b="b" l="l" r="r" t="t"/>
            <a:pathLst>
              <a:path extrusionOk="0" h="4152" w="19435">
                <a:moveTo>
                  <a:pt x="2082" y="1"/>
                </a:moveTo>
                <a:cubicBezTo>
                  <a:pt x="1834" y="1"/>
                  <a:pt x="1583" y="45"/>
                  <a:pt x="1342" y="137"/>
                </a:cubicBezTo>
                <a:cubicBezTo>
                  <a:pt x="534" y="449"/>
                  <a:pt x="0" y="1224"/>
                  <a:pt x="13" y="2090"/>
                </a:cubicBezTo>
                <a:cubicBezTo>
                  <a:pt x="20" y="2956"/>
                  <a:pt x="560" y="3724"/>
                  <a:pt x="1368" y="4023"/>
                </a:cubicBezTo>
                <a:cubicBezTo>
                  <a:pt x="1601" y="4109"/>
                  <a:pt x="1843" y="4151"/>
                  <a:pt x="2082" y="4151"/>
                </a:cubicBezTo>
                <a:cubicBezTo>
                  <a:pt x="2676" y="4151"/>
                  <a:pt x="3256" y="3895"/>
                  <a:pt x="3659" y="3431"/>
                </a:cubicBezTo>
                <a:cubicBezTo>
                  <a:pt x="4200" y="2786"/>
                  <a:pt x="4994" y="2409"/>
                  <a:pt x="5834" y="2402"/>
                </a:cubicBezTo>
                <a:lnTo>
                  <a:pt x="5997" y="2402"/>
                </a:lnTo>
                <a:cubicBezTo>
                  <a:pt x="6726" y="2402"/>
                  <a:pt x="7403" y="2747"/>
                  <a:pt x="7839" y="3327"/>
                </a:cubicBezTo>
                <a:cubicBezTo>
                  <a:pt x="8251" y="3874"/>
                  <a:pt x="8872" y="4151"/>
                  <a:pt x="9494" y="4151"/>
                </a:cubicBezTo>
                <a:cubicBezTo>
                  <a:pt x="10071" y="4151"/>
                  <a:pt x="10649" y="3913"/>
                  <a:pt x="11062" y="3431"/>
                </a:cubicBezTo>
                <a:cubicBezTo>
                  <a:pt x="11602" y="2786"/>
                  <a:pt x="12397" y="2409"/>
                  <a:pt x="13236" y="2402"/>
                </a:cubicBezTo>
                <a:lnTo>
                  <a:pt x="13373" y="2402"/>
                </a:lnTo>
                <a:cubicBezTo>
                  <a:pt x="14115" y="2409"/>
                  <a:pt x="14812" y="2760"/>
                  <a:pt x="15261" y="3353"/>
                </a:cubicBezTo>
                <a:cubicBezTo>
                  <a:pt x="15680" y="3890"/>
                  <a:pt x="16287" y="4150"/>
                  <a:pt x="16892" y="4150"/>
                </a:cubicBezTo>
                <a:cubicBezTo>
                  <a:pt x="17621" y="4150"/>
                  <a:pt x="18347" y="3770"/>
                  <a:pt x="18731" y="3040"/>
                </a:cubicBezTo>
                <a:cubicBezTo>
                  <a:pt x="19435" y="1712"/>
                  <a:pt x="18530" y="97"/>
                  <a:pt x="17026" y="6"/>
                </a:cubicBezTo>
                <a:cubicBezTo>
                  <a:pt x="16980" y="3"/>
                  <a:pt x="16935" y="2"/>
                  <a:pt x="16890" y="2"/>
                </a:cubicBezTo>
                <a:cubicBezTo>
                  <a:pt x="16249" y="2"/>
                  <a:pt x="15638" y="303"/>
                  <a:pt x="15248" y="820"/>
                </a:cubicBezTo>
                <a:cubicBezTo>
                  <a:pt x="14799" y="1406"/>
                  <a:pt x="14102" y="1751"/>
                  <a:pt x="13367" y="1751"/>
                </a:cubicBezTo>
                <a:lnTo>
                  <a:pt x="13236" y="1751"/>
                </a:lnTo>
                <a:cubicBezTo>
                  <a:pt x="12397" y="1738"/>
                  <a:pt x="11602" y="1367"/>
                  <a:pt x="11062" y="722"/>
                </a:cubicBezTo>
                <a:cubicBezTo>
                  <a:pt x="10649" y="240"/>
                  <a:pt x="10071" y="2"/>
                  <a:pt x="9494" y="2"/>
                </a:cubicBezTo>
                <a:cubicBezTo>
                  <a:pt x="8872" y="2"/>
                  <a:pt x="8251" y="279"/>
                  <a:pt x="7839" y="827"/>
                </a:cubicBezTo>
                <a:cubicBezTo>
                  <a:pt x="7403" y="1406"/>
                  <a:pt x="6726" y="1745"/>
                  <a:pt x="5997" y="1751"/>
                </a:cubicBezTo>
                <a:lnTo>
                  <a:pt x="5906" y="1751"/>
                </a:lnTo>
                <a:cubicBezTo>
                  <a:pt x="5033" y="1738"/>
                  <a:pt x="4206" y="1354"/>
                  <a:pt x="3640" y="696"/>
                </a:cubicBezTo>
                <a:cubicBezTo>
                  <a:pt x="3234" y="245"/>
                  <a:pt x="2664" y="1"/>
                  <a:pt x="2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a:off x="1413561" y="3437787"/>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2"/>
          <p:cNvSpPr/>
          <p:nvPr/>
        </p:nvSpPr>
        <p:spPr>
          <a:xfrm>
            <a:off x="3961507" y="3006855"/>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2"/>
          <p:cNvSpPr/>
          <p:nvPr/>
        </p:nvSpPr>
        <p:spPr>
          <a:xfrm>
            <a:off x="1829091" y="1283500"/>
            <a:ext cx="717018" cy="675135"/>
          </a:xfrm>
          <a:custGeom>
            <a:rect b="b" l="l" r="r" t="t"/>
            <a:pathLst>
              <a:path extrusionOk="0" h="11477" w="12189">
                <a:moveTo>
                  <a:pt x="2333" y="0"/>
                </a:moveTo>
                <a:cubicBezTo>
                  <a:pt x="1473" y="0"/>
                  <a:pt x="700" y="544"/>
                  <a:pt x="397" y="1355"/>
                </a:cubicBezTo>
                <a:cubicBezTo>
                  <a:pt x="98" y="2181"/>
                  <a:pt x="345" y="3106"/>
                  <a:pt x="1016" y="3666"/>
                </a:cubicBezTo>
                <a:cubicBezTo>
                  <a:pt x="1648" y="4187"/>
                  <a:pt x="2019" y="4968"/>
                  <a:pt x="2019" y="5788"/>
                </a:cubicBezTo>
                <a:lnTo>
                  <a:pt x="2019" y="5821"/>
                </a:lnTo>
                <a:cubicBezTo>
                  <a:pt x="2012" y="6583"/>
                  <a:pt x="1654" y="7305"/>
                  <a:pt x="1049" y="7781"/>
                </a:cubicBezTo>
                <a:cubicBezTo>
                  <a:pt x="85" y="8549"/>
                  <a:pt x="0" y="9994"/>
                  <a:pt x="879" y="10867"/>
                </a:cubicBezTo>
                <a:cubicBezTo>
                  <a:pt x="1285" y="11276"/>
                  <a:pt x="1814" y="11476"/>
                  <a:pt x="2342" y="11476"/>
                </a:cubicBezTo>
                <a:cubicBezTo>
                  <a:pt x="2948" y="11476"/>
                  <a:pt x="3551" y="11212"/>
                  <a:pt x="3965" y="10697"/>
                </a:cubicBezTo>
                <a:cubicBezTo>
                  <a:pt x="4434" y="10092"/>
                  <a:pt x="5157" y="9734"/>
                  <a:pt x="5925" y="9727"/>
                </a:cubicBezTo>
                <a:cubicBezTo>
                  <a:pt x="6765" y="9734"/>
                  <a:pt x="7559" y="10111"/>
                  <a:pt x="8093" y="10749"/>
                </a:cubicBezTo>
                <a:cubicBezTo>
                  <a:pt x="8514" y="11239"/>
                  <a:pt x="9093" y="11473"/>
                  <a:pt x="9667" y="11473"/>
                </a:cubicBezTo>
                <a:cubicBezTo>
                  <a:pt x="10415" y="11473"/>
                  <a:pt x="11155" y="11075"/>
                  <a:pt x="11531" y="10320"/>
                </a:cubicBezTo>
                <a:cubicBezTo>
                  <a:pt x="12188" y="8992"/>
                  <a:pt x="11277" y="7416"/>
                  <a:pt x="9799" y="7325"/>
                </a:cubicBezTo>
                <a:lnTo>
                  <a:pt x="9792" y="7331"/>
                </a:lnTo>
                <a:cubicBezTo>
                  <a:pt x="9745" y="7328"/>
                  <a:pt x="9698" y="7327"/>
                  <a:pt x="9652" y="7327"/>
                </a:cubicBezTo>
                <a:cubicBezTo>
                  <a:pt x="9039" y="7327"/>
                  <a:pt x="8460" y="7602"/>
                  <a:pt x="8067" y="8080"/>
                </a:cubicBezTo>
                <a:cubicBezTo>
                  <a:pt x="7533" y="8712"/>
                  <a:pt x="6752" y="9076"/>
                  <a:pt x="5925" y="9076"/>
                </a:cubicBezTo>
                <a:cubicBezTo>
                  <a:pt x="5163" y="9070"/>
                  <a:pt x="4441" y="8718"/>
                  <a:pt x="3972" y="8113"/>
                </a:cubicBezTo>
                <a:cubicBezTo>
                  <a:pt x="3874" y="7995"/>
                  <a:pt x="3770" y="7885"/>
                  <a:pt x="3653" y="7787"/>
                </a:cubicBezTo>
                <a:cubicBezTo>
                  <a:pt x="3041" y="7305"/>
                  <a:pt x="2676" y="6570"/>
                  <a:pt x="2670" y="5788"/>
                </a:cubicBezTo>
                <a:cubicBezTo>
                  <a:pt x="2663" y="4981"/>
                  <a:pt x="3021" y="4206"/>
                  <a:pt x="3646" y="3692"/>
                </a:cubicBezTo>
                <a:cubicBezTo>
                  <a:pt x="4330" y="3145"/>
                  <a:pt x="4597" y="2227"/>
                  <a:pt x="4304" y="1394"/>
                </a:cubicBezTo>
                <a:cubicBezTo>
                  <a:pt x="4017" y="567"/>
                  <a:pt x="3243" y="7"/>
                  <a:pt x="2364" y="0"/>
                </a:cubicBezTo>
                <a:cubicBezTo>
                  <a:pt x="2353" y="0"/>
                  <a:pt x="2343" y="0"/>
                  <a:pt x="2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1821033" y="2145207"/>
            <a:ext cx="705135" cy="675076"/>
          </a:xfrm>
          <a:custGeom>
            <a:rect b="b" l="l" r="r" t="t"/>
            <a:pathLst>
              <a:path extrusionOk="0" h="11476" w="11987">
                <a:moveTo>
                  <a:pt x="2479" y="0"/>
                </a:moveTo>
                <a:cubicBezTo>
                  <a:pt x="1580" y="0"/>
                  <a:pt x="787" y="578"/>
                  <a:pt x="508" y="1433"/>
                </a:cubicBezTo>
                <a:cubicBezTo>
                  <a:pt x="228" y="2285"/>
                  <a:pt x="534" y="3229"/>
                  <a:pt x="1264" y="3757"/>
                </a:cubicBezTo>
                <a:cubicBezTo>
                  <a:pt x="1791" y="4128"/>
                  <a:pt x="2104" y="4727"/>
                  <a:pt x="2117" y="5365"/>
                </a:cubicBezTo>
                <a:lnTo>
                  <a:pt x="2117" y="6055"/>
                </a:lnTo>
                <a:cubicBezTo>
                  <a:pt x="2104" y="6719"/>
                  <a:pt x="1785" y="7344"/>
                  <a:pt x="1244" y="7735"/>
                </a:cubicBezTo>
                <a:cubicBezTo>
                  <a:pt x="1" y="8653"/>
                  <a:pt x="170" y="10554"/>
                  <a:pt x="1544" y="11251"/>
                </a:cubicBezTo>
                <a:cubicBezTo>
                  <a:pt x="1850" y="11405"/>
                  <a:pt x="2168" y="11476"/>
                  <a:pt x="2478" y="11476"/>
                </a:cubicBezTo>
                <a:cubicBezTo>
                  <a:pt x="3566" y="11476"/>
                  <a:pt x="4553" y="10602"/>
                  <a:pt x="4558" y="9402"/>
                </a:cubicBezTo>
                <a:lnTo>
                  <a:pt x="4558" y="9388"/>
                </a:lnTo>
                <a:cubicBezTo>
                  <a:pt x="4538" y="8386"/>
                  <a:pt x="4923" y="7429"/>
                  <a:pt x="5626" y="6713"/>
                </a:cubicBezTo>
                <a:lnTo>
                  <a:pt x="6824" y="5515"/>
                </a:lnTo>
                <a:cubicBezTo>
                  <a:pt x="7657" y="4694"/>
                  <a:pt x="8757" y="4206"/>
                  <a:pt x="9929" y="4154"/>
                </a:cubicBezTo>
                <a:lnTo>
                  <a:pt x="9955" y="4154"/>
                </a:lnTo>
                <a:cubicBezTo>
                  <a:pt x="11114" y="4082"/>
                  <a:pt x="11987" y="3073"/>
                  <a:pt x="11902" y="1921"/>
                </a:cubicBezTo>
                <a:cubicBezTo>
                  <a:pt x="11816" y="829"/>
                  <a:pt x="10905" y="4"/>
                  <a:pt x="9836" y="4"/>
                </a:cubicBezTo>
                <a:cubicBezTo>
                  <a:pt x="9770" y="4"/>
                  <a:pt x="9703" y="7"/>
                  <a:pt x="9636" y="13"/>
                </a:cubicBezTo>
                <a:lnTo>
                  <a:pt x="9636" y="7"/>
                </a:lnTo>
                <a:cubicBezTo>
                  <a:pt x="8640" y="91"/>
                  <a:pt x="7846" y="866"/>
                  <a:pt x="7742" y="1856"/>
                </a:cubicBezTo>
                <a:cubicBezTo>
                  <a:pt x="7742" y="1888"/>
                  <a:pt x="7735" y="1921"/>
                  <a:pt x="7735" y="1953"/>
                </a:cubicBezTo>
                <a:cubicBezTo>
                  <a:pt x="7670" y="3119"/>
                  <a:pt x="7188" y="4226"/>
                  <a:pt x="6368" y="5052"/>
                </a:cubicBezTo>
                <a:lnTo>
                  <a:pt x="4239" y="7175"/>
                </a:lnTo>
                <a:cubicBezTo>
                  <a:pt x="4091" y="7323"/>
                  <a:pt x="3900" y="7395"/>
                  <a:pt x="3712" y="7395"/>
                </a:cubicBezTo>
                <a:cubicBezTo>
                  <a:pt x="3461" y="7395"/>
                  <a:pt x="3215" y="7269"/>
                  <a:pt x="3074" y="7032"/>
                </a:cubicBezTo>
                <a:cubicBezTo>
                  <a:pt x="2872" y="6687"/>
                  <a:pt x="2761" y="6296"/>
                  <a:pt x="2768" y="5899"/>
                </a:cubicBezTo>
                <a:lnTo>
                  <a:pt x="2768" y="5456"/>
                </a:lnTo>
                <a:cubicBezTo>
                  <a:pt x="2774" y="4786"/>
                  <a:pt x="3113" y="4154"/>
                  <a:pt x="3666" y="3776"/>
                </a:cubicBezTo>
                <a:cubicBezTo>
                  <a:pt x="4408" y="3262"/>
                  <a:pt x="4727" y="2325"/>
                  <a:pt x="4460" y="1459"/>
                </a:cubicBezTo>
                <a:cubicBezTo>
                  <a:pt x="4193" y="599"/>
                  <a:pt x="3399" y="7"/>
                  <a:pt x="2494" y="0"/>
                </a:cubicBezTo>
                <a:cubicBezTo>
                  <a:pt x="2489" y="0"/>
                  <a:pt x="2484" y="0"/>
                  <a:pt x="2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a:off x="5694099" y="2144971"/>
            <a:ext cx="720077" cy="1106204"/>
          </a:xfrm>
          <a:custGeom>
            <a:rect b="b" l="l" r="r" t="t"/>
            <a:pathLst>
              <a:path extrusionOk="0" h="18805" w="12241">
                <a:moveTo>
                  <a:pt x="2712" y="1"/>
                </a:moveTo>
                <a:cubicBezTo>
                  <a:pt x="2199" y="1"/>
                  <a:pt x="1677" y="192"/>
                  <a:pt x="1257" y="616"/>
                </a:cubicBezTo>
                <a:cubicBezTo>
                  <a:pt x="0" y="1873"/>
                  <a:pt x="808" y="4028"/>
                  <a:pt x="2585" y="4151"/>
                </a:cubicBezTo>
                <a:lnTo>
                  <a:pt x="2598" y="4151"/>
                </a:lnTo>
                <a:cubicBezTo>
                  <a:pt x="3763" y="4197"/>
                  <a:pt x="4870" y="4666"/>
                  <a:pt x="5704" y="5480"/>
                </a:cubicBezTo>
                <a:lnTo>
                  <a:pt x="7019" y="6782"/>
                </a:lnTo>
                <a:cubicBezTo>
                  <a:pt x="7709" y="7472"/>
                  <a:pt x="8080" y="8416"/>
                  <a:pt x="8054" y="9386"/>
                </a:cubicBezTo>
                <a:lnTo>
                  <a:pt x="8054" y="9412"/>
                </a:lnTo>
                <a:cubicBezTo>
                  <a:pt x="8080" y="10389"/>
                  <a:pt x="7709" y="11326"/>
                  <a:pt x="7019" y="12016"/>
                </a:cubicBezTo>
                <a:lnTo>
                  <a:pt x="4427" y="14588"/>
                </a:lnTo>
                <a:cubicBezTo>
                  <a:pt x="4313" y="14699"/>
                  <a:pt x="4166" y="14753"/>
                  <a:pt x="4021" y="14753"/>
                </a:cubicBezTo>
                <a:cubicBezTo>
                  <a:pt x="3834" y="14753"/>
                  <a:pt x="3649" y="14665"/>
                  <a:pt x="3536" y="14497"/>
                </a:cubicBezTo>
                <a:cubicBezTo>
                  <a:pt x="3301" y="14145"/>
                  <a:pt x="3047" y="13689"/>
                  <a:pt x="3047" y="13325"/>
                </a:cubicBezTo>
                <a:lnTo>
                  <a:pt x="3047" y="12902"/>
                </a:lnTo>
                <a:cubicBezTo>
                  <a:pt x="3041" y="12179"/>
                  <a:pt x="3379" y="11502"/>
                  <a:pt x="3952" y="11072"/>
                </a:cubicBezTo>
                <a:cubicBezTo>
                  <a:pt x="4668" y="10545"/>
                  <a:pt x="4968" y="9614"/>
                  <a:pt x="4694" y="8761"/>
                </a:cubicBezTo>
                <a:cubicBezTo>
                  <a:pt x="4421" y="7915"/>
                  <a:pt x="3627" y="7335"/>
                  <a:pt x="2735" y="7329"/>
                </a:cubicBezTo>
                <a:cubicBezTo>
                  <a:pt x="2730" y="7329"/>
                  <a:pt x="2725" y="7329"/>
                  <a:pt x="2719" y="7329"/>
                </a:cubicBezTo>
                <a:cubicBezTo>
                  <a:pt x="1834" y="7329"/>
                  <a:pt x="1040" y="7893"/>
                  <a:pt x="755" y="8728"/>
                </a:cubicBezTo>
                <a:cubicBezTo>
                  <a:pt x="469" y="9575"/>
                  <a:pt x="755" y="10512"/>
                  <a:pt x="1465" y="11053"/>
                </a:cubicBezTo>
                <a:cubicBezTo>
                  <a:pt x="2045" y="11489"/>
                  <a:pt x="2390" y="12173"/>
                  <a:pt x="2396" y="12902"/>
                </a:cubicBezTo>
                <a:lnTo>
                  <a:pt x="2396" y="13357"/>
                </a:lnTo>
                <a:cubicBezTo>
                  <a:pt x="2390" y="14035"/>
                  <a:pt x="2058" y="14660"/>
                  <a:pt x="1504" y="15044"/>
                </a:cubicBezTo>
                <a:cubicBezTo>
                  <a:pt x="248" y="15949"/>
                  <a:pt x="391" y="17863"/>
                  <a:pt x="1771" y="18572"/>
                </a:cubicBezTo>
                <a:cubicBezTo>
                  <a:pt x="2081" y="18732"/>
                  <a:pt x="2404" y="18805"/>
                  <a:pt x="2718" y="18805"/>
                </a:cubicBezTo>
                <a:cubicBezTo>
                  <a:pt x="3805" y="18805"/>
                  <a:pt x="4794" y="17932"/>
                  <a:pt x="4799" y="16730"/>
                </a:cubicBezTo>
                <a:lnTo>
                  <a:pt x="4799" y="16717"/>
                </a:lnTo>
                <a:cubicBezTo>
                  <a:pt x="4773" y="15740"/>
                  <a:pt x="5144" y="14803"/>
                  <a:pt x="5834" y="14113"/>
                </a:cubicBezTo>
                <a:lnTo>
                  <a:pt x="7461" y="12498"/>
                </a:lnTo>
                <a:cubicBezTo>
                  <a:pt x="8100" y="11847"/>
                  <a:pt x="8980" y="11480"/>
                  <a:pt x="9889" y="11480"/>
                </a:cubicBezTo>
                <a:cubicBezTo>
                  <a:pt x="9935" y="11480"/>
                  <a:pt x="9981" y="11481"/>
                  <a:pt x="10027" y="11482"/>
                </a:cubicBezTo>
                <a:lnTo>
                  <a:pt x="10124" y="11482"/>
                </a:lnTo>
                <a:cubicBezTo>
                  <a:pt x="11244" y="11476"/>
                  <a:pt x="12162" y="10590"/>
                  <a:pt x="12201" y="9477"/>
                </a:cubicBezTo>
                <a:cubicBezTo>
                  <a:pt x="12240" y="8357"/>
                  <a:pt x="11381" y="7413"/>
                  <a:pt x="10267" y="7335"/>
                </a:cubicBezTo>
                <a:cubicBezTo>
                  <a:pt x="10202" y="7329"/>
                  <a:pt x="10131" y="7329"/>
                  <a:pt x="10066" y="7329"/>
                </a:cubicBezTo>
                <a:cubicBezTo>
                  <a:pt x="10018" y="7331"/>
                  <a:pt x="9970" y="7332"/>
                  <a:pt x="9922" y="7332"/>
                </a:cubicBezTo>
                <a:cubicBezTo>
                  <a:pt x="9023" y="7332"/>
                  <a:pt x="8156" y="6983"/>
                  <a:pt x="7507" y="6359"/>
                </a:cubicBezTo>
                <a:lnTo>
                  <a:pt x="6153" y="5017"/>
                </a:lnTo>
                <a:cubicBezTo>
                  <a:pt x="5339" y="4204"/>
                  <a:pt x="4857" y="3116"/>
                  <a:pt x="4799" y="1964"/>
                </a:cubicBezTo>
                <a:lnTo>
                  <a:pt x="4799" y="1925"/>
                </a:lnTo>
                <a:cubicBezTo>
                  <a:pt x="4708" y="749"/>
                  <a:pt x="3727" y="1"/>
                  <a:pt x="27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2"/>
          <p:cNvSpPr/>
          <p:nvPr/>
        </p:nvSpPr>
        <p:spPr>
          <a:xfrm>
            <a:off x="962388" y="2576031"/>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a:off x="4429861" y="1283488"/>
            <a:ext cx="244418" cy="244359"/>
          </a:xfrm>
          <a:custGeom>
            <a:rect b="b" l="l" r="r" t="t"/>
            <a:pathLst>
              <a:path extrusionOk="0" h="4154" w="4155">
                <a:moveTo>
                  <a:pt x="2078" y="0"/>
                </a:moveTo>
                <a:cubicBezTo>
                  <a:pt x="932" y="0"/>
                  <a:pt x="1" y="931"/>
                  <a:pt x="1" y="2077"/>
                </a:cubicBezTo>
                <a:cubicBezTo>
                  <a:pt x="1" y="3223"/>
                  <a:pt x="932" y="4154"/>
                  <a:pt x="2078" y="4154"/>
                </a:cubicBezTo>
                <a:cubicBezTo>
                  <a:pt x="3224" y="4154"/>
                  <a:pt x="4155" y="3223"/>
                  <a:pt x="4155" y="2077"/>
                </a:cubicBezTo>
                <a:cubicBezTo>
                  <a:pt x="4155" y="931"/>
                  <a:pt x="3224"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2"/>
          <p:cNvSpPr/>
          <p:nvPr/>
        </p:nvSpPr>
        <p:spPr>
          <a:xfrm>
            <a:off x="2275642" y="3868562"/>
            <a:ext cx="244359" cy="244418"/>
          </a:xfrm>
          <a:custGeom>
            <a:rect b="b" l="l" r="r" t="t"/>
            <a:pathLst>
              <a:path extrusionOk="0" h="4155" w="4154">
                <a:moveTo>
                  <a:pt x="2077" y="1"/>
                </a:moveTo>
                <a:cubicBezTo>
                  <a:pt x="931" y="1"/>
                  <a:pt x="0" y="932"/>
                  <a:pt x="0" y="2078"/>
                </a:cubicBezTo>
                <a:cubicBezTo>
                  <a:pt x="0" y="3224"/>
                  <a:pt x="931" y="4155"/>
                  <a:pt x="2077" y="4155"/>
                </a:cubicBezTo>
                <a:cubicBezTo>
                  <a:pt x="3223" y="4155"/>
                  <a:pt x="4154" y="3224"/>
                  <a:pt x="4154" y="2078"/>
                </a:cubicBezTo>
                <a:cubicBezTo>
                  <a:pt x="4154" y="932"/>
                  <a:pt x="3223" y="1"/>
                  <a:pt x="2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3"/>
          <p:cNvSpPr txBox="1"/>
          <p:nvPr>
            <p:ph type="title"/>
          </p:nvPr>
        </p:nvSpPr>
        <p:spPr>
          <a:xfrm>
            <a:off x="1805925" y="526625"/>
            <a:ext cx="55323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662" name="Google Shape;1662;p73"/>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Here’s an assortment of alternatives resources within the same style of this template</a:t>
            </a:r>
            <a:endParaRPr/>
          </a:p>
        </p:txBody>
      </p:sp>
      <p:sp>
        <p:nvSpPr>
          <p:cNvPr id="1663" name="Google Shape;1663;p7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64" name="Google Shape;1664;p73"/>
          <p:cNvSpPr txBox="1"/>
          <p:nvPr>
            <p:ph idx="1" type="body"/>
          </p:nvPr>
        </p:nvSpPr>
        <p:spPr>
          <a:xfrm>
            <a:off x="2016300" y="1909025"/>
            <a:ext cx="5111400" cy="22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enor Sans"/>
                <a:ea typeface="Tenor Sans"/>
                <a:cs typeface="Tenor Sans"/>
                <a:sym typeface="Tenor Sans"/>
              </a:rPr>
              <a:t>Photos</a:t>
            </a:r>
            <a:endParaRPr sz="2000">
              <a:latin typeface="Tenor Sans"/>
              <a:ea typeface="Tenor Sans"/>
              <a:cs typeface="Tenor Sans"/>
              <a:sym typeface="Tenor Sans"/>
            </a:endParaRPr>
          </a:p>
          <a:p>
            <a:pPr indent="-317500" lvl="0" marL="457200" rtl="0" algn="l">
              <a:spcBef>
                <a:spcPts val="1200"/>
              </a:spcBef>
              <a:spcAft>
                <a:spcPts val="0"/>
              </a:spcAft>
              <a:buSzPts val="1400"/>
              <a:buChar char="■"/>
            </a:pPr>
            <a:r>
              <a:rPr lang="en">
                <a:uFill>
                  <a:noFill/>
                </a:uFill>
                <a:hlinkClick r:id="rId3"/>
              </a:rPr>
              <a:t>Census concept photographed town</a:t>
            </a:r>
            <a:endParaRPr/>
          </a:p>
          <a:p>
            <a:pPr indent="-317500" lvl="0" marL="457200" rtl="0" algn="l">
              <a:spcBef>
                <a:spcPts val="0"/>
              </a:spcBef>
              <a:spcAft>
                <a:spcPts val="0"/>
              </a:spcAft>
              <a:buSzPts val="1400"/>
              <a:buChar char="■"/>
            </a:pPr>
            <a:r>
              <a:rPr lang="en">
                <a:uFill>
                  <a:noFill/>
                </a:uFill>
                <a:hlinkClick r:id="rId4"/>
              </a:rPr>
              <a:t>Group people city composition</a:t>
            </a:r>
            <a:endParaRPr/>
          </a:p>
          <a:p>
            <a:pPr indent="-317500" lvl="0" marL="457200" rtl="0" algn="l">
              <a:spcBef>
                <a:spcPts val="0"/>
              </a:spcBef>
              <a:spcAft>
                <a:spcPts val="0"/>
              </a:spcAft>
              <a:buSzPts val="1400"/>
              <a:buChar char="■"/>
            </a:pPr>
            <a:r>
              <a:rPr lang="en">
                <a:uFill>
                  <a:noFill/>
                </a:uFill>
                <a:hlinkClick r:id="rId5"/>
              </a:rPr>
              <a:t>Save world protest </a:t>
            </a:r>
            <a:endParaRPr/>
          </a:p>
          <a:p>
            <a:pPr indent="-317500" lvl="0" marL="457200" rtl="0" algn="l">
              <a:spcBef>
                <a:spcPts val="0"/>
              </a:spcBef>
              <a:spcAft>
                <a:spcPts val="0"/>
              </a:spcAft>
              <a:buSzPts val="1400"/>
              <a:buChar char="■"/>
            </a:pPr>
            <a:r>
              <a:rPr lang="en">
                <a:uFill>
                  <a:noFill/>
                </a:uFill>
                <a:hlinkClick r:id="rId6"/>
              </a:rPr>
              <a:t>Close up woman leading team</a:t>
            </a:r>
            <a:endParaRPr/>
          </a:p>
          <a:p>
            <a:pPr indent="-317500" lvl="0" marL="457200" rtl="0" algn="l">
              <a:spcBef>
                <a:spcPts val="0"/>
              </a:spcBef>
              <a:spcAft>
                <a:spcPts val="0"/>
              </a:spcAft>
              <a:buSzPts val="1400"/>
              <a:buChar char="■"/>
            </a:pPr>
            <a:r>
              <a:rPr lang="en">
                <a:uFill>
                  <a:noFill/>
                </a:uFill>
                <a:hlinkClick r:id="rId7"/>
              </a:rPr>
              <a:t>Medium shot woman with stop message palm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74"/>
          <p:cNvSpPr txBox="1"/>
          <p:nvPr>
            <p:ph type="title"/>
          </p:nvPr>
        </p:nvSpPr>
        <p:spPr>
          <a:xfrm>
            <a:off x="2016375" y="526625"/>
            <a:ext cx="51114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670" name="Google Shape;1670;p74"/>
          <p:cNvSpPr txBox="1"/>
          <p:nvPr>
            <p:ph idx="2" type="subTitle"/>
          </p:nvPr>
        </p:nvSpPr>
        <p:spPr>
          <a:xfrm>
            <a:off x="2016300" y="1123325"/>
            <a:ext cx="51114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Did you like the resources on this template? Get them for free at our other websites:</a:t>
            </a:r>
            <a:endParaRPr/>
          </a:p>
        </p:txBody>
      </p:sp>
      <p:sp>
        <p:nvSpPr>
          <p:cNvPr id="1671" name="Google Shape;1671;p7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672" name="Google Shape;1672;p74"/>
          <p:cNvSpPr txBox="1"/>
          <p:nvPr>
            <p:ph idx="1" type="body"/>
          </p:nvPr>
        </p:nvSpPr>
        <p:spPr>
          <a:xfrm>
            <a:off x="1718700" y="1669100"/>
            <a:ext cx="5706600" cy="29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enor Sans"/>
                <a:ea typeface="Tenor Sans"/>
                <a:cs typeface="Tenor Sans"/>
                <a:sym typeface="Tenor Sans"/>
              </a:rPr>
              <a:t>Photos</a:t>
            </a:r>
            <a:endParaRPr sz="2000">
              <a:latin typeface="Tenor Sans"/>
              <a:ea typeface="Tenor Sans"/>
              <a:cs typeface="Tenor Sans"/>
              <a:sym typeface="Tenor Sans"/>
            </a:endParaRPr>
          </a:p>
          <a:p>
            <a:pPr indent="-317500" lvl="0" marL="457200" rtl="0" algn="l">
              <a:spcBef>
                <a:spcPts val="1200"/>
              </a:spcBef>
              <a:spcAft>
                <a:spcPts val="0"/>
              </a:spcAft>
              <a:buSzPts val="1400"/>
              <a:buChar char="■"/>
            </a:pPr>
            <a:r>
              <a:rPr lang="en">
                <a:uFill>
                  <a:noFill/>
                </a:uFill>
                <a:hlinkClick r:id="rId3"/>
              </a:rPr>
              <a:t>Portrait older woman outdoors city</a:t>
            </a:r>
            <a:endParaRPr/>
          </a:p>
          <a:p>
            <a:pPr indent="-317500" lvl="0" marL="457200" rtl="0" algn="l">
              <a:spcBef>
                <a:spcPts val="0"/>
              </a:spcBef>
              <a:spcAft>
                <a:spcPts val="0"/>
              </a:spcAft>
              <a:buSzPts val="1400"/>
              <a:buChar char="■"/>
            </a:pPr>
            <a:r>
              <a:rPr lang="en">
                <a:uFill>
                  <a:noFill/>
                </a:uFill>
                <a:hlinkClick r:id="rId4"/>
              </a:rPr>
              <a:t>Smiley people giving </a:t>
            </a:r>
            <a:r>
              <a:rPr lang="en">
                <a:uFill>
                  <a:noFill/>
                </a:uFill>
                <a:hlinkClick r:id="rId5"/>
              </a:rPr>
              <a:t>t</a:t>
            </a:r>
            <a:r>
              <a:rPr lang="en">
                <a:uFill>
                  <a:noFill/>
                </a:uFill>
                <a:hlinkClick r:id="rId6"/>
              </a:rPr>
              <a:t>humbs up group therapy session</a:t>
            </a:r>
            <a:endParaRPr/>
          </a:p>
          <a:p>
            <a:pPr indent="-317500" lvl="0" marL="457200" rtl="0" algn="l">
              <a:spcBef>
                <a:spcPts val="0"/>
              </a:spcBef>
              <a:spcAft>
                <a:spcPts val="0"/>
              </a:spcAft>
              <a:buSzPts val="1400"/>
              <a:buChar char="■"/>
            </a:pPr>
            <a:r>
              <a:rPr lang="en">
                <a:uFill>
                  <a:noFill/>
                </a:uFill>
                <a:hlinkClick r:id="rId7"/>
              </a:rPr>
              <a:t>High angle teacher taking notes</a:t>
            </a:r>
            <a:endParaRPr/>
          </a:p>
          <a:p>
            <a:pPr indent="-317500" lvl="0" marL="457200" rtl="0" algn="l">
              <a:spcBef>
                <a:spcPts val="0"/>
              </a:spcBef>
              <a:spcAft>
                <a:spcPts val="0"/>
              </a:spcAft>
              <a:buSzPts val="1400"/>
              <a:buChar char="■"/>
            </a:pPr>
            <a:r>
              <a:rPr lang="en">
                <a:uFill>
                  <a:noFill/>
                </a:uFill>
                <a:hlinkClick r:id="rId8"/>
              </a:rPr>
              <a:t>Senior professor with raised hand holding pen classroom</a:t>
            </a:r>
            <a:endParaRPr/>
          </a:p>
          <a:p>
            <a:pPr indent="-317500" lvl="0" marL="457200" rtl="0" algn="l">
              <a:spcBef>
                <a:spcPts val="0"/>
              </a:spcBef>
              <a:spcAft>
                <a:spcPts val="0"/>
              </a:spcAft>
              <a:buSzPts val="1400"/>
              <a:buChar char="■"/>
            </a:pPr>
            <a:r>
              <a:rPr lang="en">
                <a:uFill>
                  <a:noFill/>
                </a:uFill>
                <a:hlinkClick r:id="rId9"/>
              </a:rPr>
              <a:t>Group people city composition</a:t>
            </a:r>
            <a:endParaRPr/>
          </a:p>
          <a:p>
            <a:pPr indent="0" lvl="0" marL="0" rtl="0" algn="l">
              <a:spcBef>
                <a:spcPts val="1200"/>
              </a:spcBef>
              <a:spcAft>
                <a:spcPts val="0"/>
              </a:spcAft>
              <a:buNone/>
            </a:pPr>
            <a:r>
              <a:rPr lang="en" sz="2000">
                <a:latin typeface="Tenor Sans"/>
                <a:ea typeface="Tenor Sans"/>
                <a:cs typeface="Tenor Sans"/>
                <a:sym typeface="Tenor Sans"/>
              </a:rPr>
              <a:t>I</a:t>
            </a:r>
            <a:r>
              <a:rPr lang="en" sz="2000">
                <a:latin typeface="Tenor Sans"/>
                <a:ea typeface="Tenor Sans"/>
                <a:cs typeface="Tenor Sans"/>
                <a:sym typeface="Tenor Sans"/>
              </a:rPr>
              <a:t>cons</a:t>
            </a:r>
            <a:endParaRPr sz="2000">
              <a:latin typeface="Tenor Sans"/>
              <a:ea typeface="Tenor Sans"/>
              <a:cs typeface="Tenor Sans"/>
              <a:sym typeface="Tenor Sans"/>
            </a:endParaRPr>
          </a:p>
          <a:p>
            <a:pPr indent="-317500" lvl="0" marL="457200" rtl="0" algn="l">
              <a:spcBef>
                <a:spcPts val="1200"/>
              </a:spcBef>
              <a:spcAft>
                <a:spcPts val="0"/>
              </a:spcAft>
              <a:buSzPts val="1400"/>
              <a:buChar char="■"/>
            </a:pPr>
            <a:r>
              <a:rPr lang="en">
                <a:uFill>
                  <a:noFill/>
                </a:uFill>
                <a:hlinkClick r:id="rId10"/>
              </a:rPr>
              <a:t>High school Icon Pack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28" name="Google Shape;428;p39"/>
          <p:cNvSpPr txBox="1"/>
          <p:nvPr>
            <p:ph type="title"/>
          </p:nvPr>
        </p:nvSpPr>
        <p:spPr>
          <a:xfrm>
            <a:off x="3883575" y="3086754"/>
            <a:ext cx="4222800" cy="3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t>S</a:t>
            </a:r>
            <a:r>
              <a:rPr lang="en"/>
              <a:t>OMEONE FAMOUS</a:t>
            </a:r>
            <a:endParaRPr/>
          </a:p>
        </p:txBody>
      </p:sp>
      <p:sp>
        <p:nvSpPr>
          <p:cNvPr id="429" name="Google Shape;429;p39"/>
          <p:cNvSpPr txBox="1"/>
          <p:nvPr>
            <p:ph idx="1" type="subTitle"/>
          </p:nvPr>
        </p:nvSpPr>
        <p:spPr>
          <a:xfrm>
            <a:off x="2523075" y="1532504"/>
            <a:ext cx="5683500" cy="121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76" name="Shape 1676"/>
        <p:cNvGrpSpPr/>
        <p:nvPr/>
      </p:nvGrpSpPr>
      <p:grpSpPr>
        <a:xfrm>
          <a:off x="0" y="0"/>
          <a:ext cx="0" cy="0"/>
          <a:chOff x="0" y="0"/>
          <a:chExt cx="0" cy="0"/>
        </a:xfrm>
      </p:grpSpPr>
      <p:sp>
        <p:nvSpPr>
          <p:cNvPr id="1677" name="Google Shape;1677;p75"/>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678" name="Google Shape;1678;p7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679" name="Google Shape;1679;p7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83" name="Shape 1683"/>
        <p:cNvGrpSpPr/>
        <p:nvPr/>
      </p:nvGrpSpPr>
      <p:grpSpPr>
        <a:xfrm>
          <a:off x="0" y="0"/>
          <a:ext cx="0" cy="0"/>
          <a:chOff x="0" y="0"/>
          <a:chExt cx="0" cy="0"/>
        </a:xfrm>
      </p:grpSpPr>
      <p:sp>
        <p:nvSpPr>
          <p:cNvPr id="1684" name="Google Shape;1684;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685" name="Google Shape;1685;p7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chemeClr val="hlink"/>
                </a:solidFill>
                <a:hlinkClick r:id="rId3"/>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686" name="Google Shape;1686;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90" name="Shape 1690"/>
        <p:cNvGrpSpPr/>
        <p:nvPr/>
      </p:nvGrpSpPr>
      <p:grpSpPr>
        <a:xfrm>
          <a:off x="0" y="0"/>
          <a:ext cx="0" cy="0"/>
          <a:chOff x="0" y="0"/>
          <a:chExt cx="0" cy="0"/>
        </a:xfrm>
      </p:grpSpPr>
      <p:sp>
        <p:nvSpPr>
          <p:cNvPr id="1691" name="Google Shape;1691;p77"/>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692" name="Google Shape;1692;p77"/>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Tenor Sans</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https://fonts.google.com/specimen/Tenor+Sans</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marR="0" rtl="0" algn="ctr">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https://fonts.google.com/specimen/Quicksand</a:t>
            </a:r>
            <a:r>
              <a:rPr lang="en" sz="1100">
                <a:solidFill>
                  <a:srgbClr val="FFFFFF"/>
                </a:solidFill>
              </a:rPr>
              <a:t>)</a:t>
            </a:r>
            <a:endParaRPr sz="1100">
              <a:solidFill>
                <a:srgbClr val="FFFFFF"/>
              </a:solidFill>
            </a:endParaRPr>
          </a:p>
        </p:txBody>
      </p:sp>
      <p:sp>
        <p:nvSpPr>
          <p:cNvPr id="1693" name="Google Shape;1693;p77"/>
          <p:cNvSpPr/>
          <p:nvPr/>
        </p:nvSpPr>
        <p:spPr>
          <a:xfrm>
            <a:off x="3114463" y="2988225"/>
            <a:ext cx="791400" cy="754200"/>
          </a:xfrm>
          <a:prstGeom prst="roundRect">
            <a:avLst>
              <a:gd fmla="val 16667" name="adj"/>
            </a:avLst>
          </a:prstGeom>
          <a:solidFill>
            <a:srgbClr val="2E2E2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76282" y="2988225"/>
            <a:ext cx="791400" cy="754200"/>
          </a:xfrm>
          <a:prstGeom prst="roundRect">
            <a:avLst>
              <a:gd fmla="val 16667" name="adj"/>
            </a:avLst>
          </a:prstGeom>
          <a:solidFill>
            <a:srgbClr val="8383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txBox="1"/>
          <p:nvPr/>
        </p:nvSpPr>
        <p:spPr>
          <a:xfrm>
            <a:off x="31144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#2e2e2e</a:t>
            </a:r>
            <a:endParaRPr sz="1000">
              <a:solidFill>
                <a:srgbClr val="FFFFFF"/>
              </a:solidFill>
            </a:endParaRPr>
          </a:p>
        </p:txBody>
      </p:sp>
      <p:sp>
        <p:nvSpPr>
          <p:cNvPr id="1696" name="Google Shape;1696;p77"/>
          <p:cNvSpPr txBox="1"/>
          <p:nvPr/>
        </p:nvSpPr>
        <p:spPr>
          <a:xfrm>
            <a:off x="41762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#838383</a:t>
            </a:r>
            <a:endParaRPr sz="1000">
              <a:solidFill>
                <a:srgbClr val="FFFFFF"/>
              </a:solidFill>
            </a:endParaRPr>
          </a:p>
        </p:txBody>
      </p:sp>
      <p:sp>
        <p:nvSpPr>
          <p:cNvPr id="1697" name="Google Shape;1697;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1698" name="Google Shape;1698;p77"/>
          <p:cNvSpPr/>
          <p:nvPr/>
        </p:nvSpPr>
        <p:spPr>
          <a:xfrm>
            <a:off x="5238113" y="2988225"/>
            <a:ext cx="791400" cy="754200"/>
          </a:xfrm>
          <a:prstGeom prst="roundRect">
            <a:avLst>
              <a:gd fmla="val 16667" name="adj"/>
            </a:avLst>
          </a:prstGeom>
          <a:solidFill>
            <a:srgbClr val="AAA9A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3645395" y="3974175"/>
            <a:ext cx="791400" cy="7542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txBox="1"/>
          <p:nvPr/>
        </p:nvSpPr>
        <p:spPr>
          <a:xfrm>
            <a:off x="52381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#aaa9a9</a:t>
            </a:r>
            <a:endParaRPr sz="1000">
              <a:solidFill>
                <a:srgbClr val="FFFFFF"/>
              </a:solidFill>
            </a:endParaRPr>
          </a:p>
        </p:txBody>
      </p:sp>
      <p:sp>
        <p:nvSpPr>
          <p:cNvPr id="1701" name="Google Shape;1701;p77"/>
          <p:cNvSpPr txBox="1"/>
          <p:nvPr/>
        </p:nvSpPr>
        <p:spPr>
          <a:xfrm>
            <a:off x="3645400" y="4131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#efefef</a:t>
            </a:r>
            <a:endParaRPr sz="1000">
              <a:solidFill>
                <a:schemeClr val="dk1"/>
              </a:solidFill>
            </a:endParaRPr>
          </a:p>
        </p:txBody>
      </p:sp>
      <p:sp>
        <p:nvSpPr>
          <p:cNvPr id="1702" name="Google Shape;1702;p77"/>
          <p:cNvSpPr/>
          <p:nvPr/>
        </p:nvSpPr>
        <p:spPr>
          <a:xfrm>
            <a:off x="4707195" y="39741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txBox="1"/>
          <p:nvPr/>
        </p:nvSpPr>
        <p:spPr>
          <a:xfrm>
            <a:off x="4707200" y="4131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07" name="Shape 1707"/>
        <p:cNvGrpSpPr/>
        <p:nvPr/>
      </p:nvGrpSpPr>
      <p:grpSpPr>
        <a:xfrm>
          <a:off x="0" y="0"/>
          <a:ext cx="0" cy="0"/>
          <a:chOff x="0" y="0"/>
          <a:chExt cx="0" cy="0"/>
        </a:xfrm>
      </p:grpSpPr>
      <p:sp>
        <p:nvSpPr>
          <p:cNvPr id="1708" name="Google Shape;1708;p78"/>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709" name="Google Shape;1709;p7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710" name="Google Shape;1710;p7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711" name="Google Shape;1711;p7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712" name="Google Shape;1712;p7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713" name="Google Shape;1713;p7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714" name="Google Shape;1714;p7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715" name="Google Shape;1715;p7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716" name="Google Shape;1716;p7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717" name="Google Shape;1717;p7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718" name="Google Shape;1718;p7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719" name="Google Shape;1719;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23" name="Shape 1723"/>
        <p:cNvGrpSpPr/>
        <p:nvPr/>
      </p:nvGrpSpPr>
      <p:grpSpPr>
        <a:xfrm>
          <a:off x="0" y="0"/>
          <a:ext cx="0" cy="0"/>
          <a:chOff x="0" y="0"/>
          <a:chExt cx="0" cy="0"/>
        </a:xfrm>
      </p:grpSpPr>
      <p:grpSp>
        <p:nvGrpSpPr>
          <p:cNvPr id="1724" name="Google Shape;1724;p79"/>
          <p:cNvGrpSpPr/>
          <p:nvPr/>
        </p:nvGrpSpPr>
        <p:grpSpPr>
          <a:xfrm>
            <a:off x="5082708" y="3095784"/>
            <a:ext cx="442841" cy="514271"/>
            <a:chOff x="4727025" y="1332775"/>
            <a:chExt cx="59900" cy="69625"/>
          </a:xfrm>
        </p:grpSpPr>
        <p:sp>
          <p:nvSpPr>
            <p:cNvPr id="1725" name="Google Shape;1725;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79"/>
          <p:cNvGrpSpPr/>
          <p:nvPr/>
        </p:nvGrpSpPr>
        <p:grpSpPr>
          <a:xfrm>
            <a:off x="5758025" y="2343272"/>
            <a:ext cx="500909" cy="500899"/>
            <a:chOff x="4820425" y="1329900"/>
            <a:chExt cx="70175" cy="70350"/>
          </a:xfrm>
        </p:grpSpPr>
        <p:sp>
          <p:nvSpPr>
            <p:cNvPr id="1728" name="Google Shape;1728;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79"/>
          <p:cNvGrpSpPr/>
          <p:nvPr/>
        </p:nvGrpSpPr>
        <p:grpSpPr>
          <a:xfrm>
            <a:off x="6410648" y="2355062"/>
            <a:ext cx="538135" cy="493119"/>
            <a:chOff x="4903200" y="1331525"/>
            <a:chExt cx="73575" cy="67425"/>
          </a:xfrm>
        </p:grpSpPr>
        <p:sp>
          <p:nvSpPr>
            <p:cNvPr id="1733" name="Google Shape;1733;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34" name="Google Shape;1734;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79"/>
          <p:cNvGrpSpPr/>
          <p:nvPr/>
        </p:nvGrpSpPr>
        <p:grpSpPr>
          <a:xfrm>
            <a:off x="5670599" y="3097040"/>
            <a:ext cx="544563" cy="511895"/>
            <a:chOff x="4815575" y="1416800"/>
            <a:chExt cx="73750" cy="71400"/>
          </a:xfrm>
        </p:grpSpPr>
        <p:sp>
          <p:nvSpPr>
            <p:cNvPr id="1736" name="Google Shape;1736;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79"/>
          <p:cNvGrpSpPr/>
          <p:nvPr/>
        </p:nvGrpSpPr>
        <p:grpSpPr>
          <a:xfrm>
            <a:off x="6367224" y="3096746"/>
            <a:ext cx="602914" cy="512477"/>
            <a:chOff x="4902475" y="1418875"/>
            <a:chExt cx="74500" cy="63775"/>
          </a:xfrm>
        </p:grpSpPr>
        <p:sp>
          <p:nvSpPr>
            <p:cNvPr id="1740" name="Google Shape;1740;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79"/>
          <p:cNvGrpSpPr/>
          <p:nvPr/>
        </p:nvGrpSpPr>
        <p:grpSpPr>
          <a:xfrm>
            <a:off x="5783096" y="3835985"/>
            <a:ext cx="515391" cy="525699"/>
            <a:chOff x="4818100" y="1507675"/>
            <a:chExt cx="71225" cy="71625"/>
          </a:xfrm>
        </p:grpSpPr>
        <p:sp>
          <p:nvSpPr>
            <p:cNvPr id="1743" name="Google Shape;1743;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9"/>
          <p:cNvGrpSpPr/>
          <p:nvPr/>
        </p:nvGrpSpPr>
        <p:grpSpPr>
          <a:xfrm>
            <a:off x="5121199" y="3857517"/>
            <a:ext cx="522956" cy="489869"/>
            <a:chOff x="4721450" y="1509475"/>
            <a:chExt cx="79350" cy="74325"/>
          </a:xfrm>
        </p:grpSpPr>
        <p:sp>
          <p:nvSpPr>
            <p:cNvPr id="1748" name="Google Shape;1748;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79"/>
          <p:cNvGrpSpPr/>
          <p:nvPr/>
        </p:nvGrpSpPr>
        <p:grpSpPr>
          <a:xfrm>
            <a:off x="6444441" y="3837269"/>
            <a:ext cx="525704" cy="535436"/>
            <a:chOff x="4906800" y="1507500"/>
            <a:chExt cx="70350" cy="71075"/>
          </a:xfrm>
        </p:grpSpPr>
        <p:sp>
          <p:nvSpPr>
            <p:cNvPr id="1753" name="Google Shape;1753;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79"/>
          <p:cNvGrpSpPr/>
          <p:nvPr/>
        </p:nvGrpSpPr>
        <p:grpSpPr>
          <a:xfrm>
            <a:off x="4477263" y="2343250"/>
            <a:ext cx="508054" cy="508095"/>
            <a:chOff x="3736598" y="2170606"/>
            <a:chExt cx="404889" cy="404889"/>
          </a:xfrm>
        </p:grpSpPr>
        <p:sp>
          <p:nvSpPr>
            <p:cNvPr id="1759" name="Google Shape;1759;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79"/>
          <p:cNvGrpSpPr/>
          <p:nvPr/>
        </p:nvGrpSpPr>
        <p:grpSpPr>
          <a:xfrm>
            <a:off x="3765303" y="2343345"/>
            <a:ext cx="575790" cy="507904"/>
            <a:chOff x="3161917" y="2170682"/>
            <a:chExt cx="458870" cy="404737"/>
          </a:xfrm>
        </p:grpSpPr>
        <p:sp>
          <p:nvSpPr>
            <p:cNvPr id="1764" name="Google Shape;1764;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765" name="Google Shape;1765;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79"/>
          <p:cNvGrpSpPr/>
          <p:nvPr/>
        </p:nvGrpSpPr>
        <p:grpSpPr>
          <a:xfrm>
            <a:off x="3792833" y="3103717"/>
            <a:ext cx="520730" cy="498567"/>
            <a:chOff x="3179914" y="2889488"/>
            <a:chExt cx="422876" cy="404911"/>
          </a:xfrm>
        </p:grpSpPr>
        <p:sp>
          <p:nvSpPr>
            <p:cNvPr id="1768" name="Google Shape;1768;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79"/>
          <p:cNvGrpSpPr/>
          <p:nvPr/>
        </p:nvGrpSpPr>
        <p:grpSpPr>
          <a:xfrm>
            <a:off x="4421513" y="3103677"/>
            <a:ext cx="516145" cy="498648"/>
            <a:chOff x="3729467" y="2889422"/>
            <a:chExt cx="419153" cy="404977"/>
          </a:xfrm>
        </p:grpSpPr>
        <p:sp>
          <p:nvSpPr>
            <p:cNvPr id="1775" name="Google Shape;1775;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7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79"/>
          <p:cNvGrpSpPr/>
          <p:nvPr/>
        </p:nvGrpSpPr>
        <p:grpSpPr>
          <a:xfrm>
            <a:off x="7141841" y="2550562"/>
            <a:ext cx="166473" cy="141497"/>
            <a:chOff x="4660325" y="1866850"/>
            <a:chExt cx="68350" cy="58100"/>
          </a:xfrm>
        </p:grpSpPr>
        <p:sp>
          <p:nvSpPr>
            <p:cNvPr id="1787" name="Google Shape;1787;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79"/>
          <p:cNvGrpSpPr/>
          <p:nvPr/>
        </p:nvGrpSpPr>
        <p:grpSpPr>
          <a:xfrm>
            <a:off x="7451186" y="2576286"/>
            <a:ext cx="162515" cy="90049"/>
            <a:chOff x="4791775" y="1877500"/>
            <a:chExt cx="66725" cy="36975"/>
          </a:xfrm>
        </p:grpSpPr>
        <p:sp>
          <p:nvSpPr>
            <p:cNvPr id="1790" name="Google Shape;1790;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79"/>
          <p:cNvGrpSpPr/>
          <p:nvPr/>
        </p:nvGrpSpPr>
        <p:grpSpPr>
          <a:xfrm>
            <a:off x="7772899" y="2576286"/>
            <a:ext cx="144979" cy="90049"/>
            <a:chOff x="4923925" y="1877500"/>
            <a:chExt cx="59525" cy="36975"/>
          </a:xfrm>
        </p:grpSpPr>
        <p:sp>
          <p:nvSpPr>
            <p:cNvPr id="1793" name="Google Shape;1793;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79"/>
          <p:cNvGrpSpPr/>
          <p:nvPr/>
        </p:nvGrpSpPr>
        <p:grpSpPr>
          <a:xfrm>
            <a:off x="8067390" y="2558477"/>
            <a:ext cx="141447" cy="125667"/>
            <a:chOff x="5058450" y="1870100"/>
            <a:chExt cx="58075" cy="51600"/>
          </a:xfrm>
        </p:grpSpPr>
        <p:sp>
          <p:nvSpPr>
            <p:cNvPr id="1796" name="Google Shape;1796;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79"/>
          <p:cNvGrpSpPr/>
          <p:nvPr/>
        </p:nvGrpSpPr>
        <p:grpSpPr>
          <a:xfrm>
            <a:off x="7481905" y="2980885"/>
            <a:ext cx="101077" cy="107645"/>
            <a:chOff x="4811425" y="2065025"/>
            <a:chExt cx="41500" cy="44200"/>
          </a:xfrm>
        </p:grpSpPr>
        <p:sp>
          <p:nvSpPr>
            <p:cNvPr id="1799" name="Google Shape;1799;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79"/>
          <p:cNvGrpSpPr/>
          <p:nvPr/>
        </p:nvGrpSpPr>
        <p:grpSpPr>
          <a:xfrm>
            <a:off x="7774342" y="2981098"/>
            <a:ext cx="120867" cy="107218"/>
            <a:chOff x="4929875" y="2065025"/>
            <a:chExt cx="49625" cy="44025"/>
          </a:xfrm>
        </p:grpSpPr>
        <p:sp>
          <p:nvSpPr>
            <p:cNvPr id="1802" name="Google Shape;1802;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79"/>
          <p:cNvGrpSpPr/>
          <p:nvPr/>
        </p:nvGrpSpPr>
        <p:grpSpPr>
          <a:xfrm>
            <a:off x="8103011" y="2984112"/>
            <a:ext cx="70206" cy="101191"/>
            <a:chOff x="5083925" y="2066350"/>
            <a:chExt cx="28825" cy="41550"/>
          </a:xfrm>
        </p:grpSpPr>
        <p:sp>
          <p:nvSpPr>
            <p:cNvPr id="1805" name="Google Shape;1805;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79"/>
          <p:cNvGrpSpPr/>
          <p:nvPr/>
        </p:nvGrpSpPr>
        <p:grpSpPr>
          <a:xfrm>
            <a:off x="7134565" y="2999759"/>
            <a:ext cx="181026" cy="69896"/>
            <a:chOff x="4659775" y="2072775"/>
            <a:chExt cx="74325" cy="28700"/>
          </a:xfrm>
        </p:grpSpPr>
        <p:sp>
          <p:nvSpPr>
            <p:cNvPr id="1808" name="Google Shape;1808;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79"/>
          <p:cNvGrpSpPr/>
          <p:nvPr/>
        </p:nvGrpSpPr>
        <p:grpSpPr>
          <a:xfrm>
            <a:off x="8054421" y="2790324"/>
            <a:ext cx="167387" cy="89197"/>
            <a:chOff x="4662475" y="1976500"/>
            <a:chExt cx="68725" cy="36625"/>
          </a:xfrm>
        </p:grpSpPr>
        <p:sp>
          <p:nvSpPr>
            <p:cNvPr id="1812" name="Google Shape;1812;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79"/>
          <p:cNvGrpSpPr/>
          <p:nvPr/>
        </p:nvGrpSpPr>
        <p:grpSpPr>
          <a:xfrm>
            <a:off x="7751326" y="2793764"/>
            <a:ext cx="166899" cy="82317"/>
            <a:chOff x="4920150" y="1977875"/>
            <a:chExt cx="68525" cy="33800"/>
          </a:xfrm>
        </p:grpSpPr>
        <p:sp>
          <p:nvSpPr>
            <p:cNvPr id="1816" name="Google Shape;1816;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79"/>
          <p:cNvGrpSpPr/>
          <p:nvPr/>
        </p:nvGrpSpPr>
        <p:grpSpPr>
          <a:xfrm>
            <a:off x="7162483" y="3197682"/>
            <a:ext cx="125190" cy="127859"/>
            <a:chOff x="4676550" y="2160575"/>
            <a:chExt cx="51400" cy="52500"/>
          </a:xfrm>
        </p:grpSpPr>
        <p:sp>
          <p:nvSpPr>
            <p:cNvPr id="1820" name="Google Shape;1820;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79"/>
          <p:cNvGrpSpPr/>
          <p:nvPr/>
        </p:nvGrpSpPr>
        <p:grpSpPr>
          <a:xfrm>
            <a:off x="7459741" y="3204714"/>
            <a:ext cx="145405" cy="113794"/>
            <a:chOff x="4768325" y="2163475"/>
            <a:chExt cx="59700" cy="46725"/>
          </a:xfrm>
        </p:grpSpPr>
        <p:sp>
          <p:nvSpPr>
            <p:cNvPr id="1824" name="Google Shape;1824;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7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79"/>
          <p:cNvGrpSpPr/>
          <p:nvPr/>
        </p:nvGrpSpPr>
        <p:grpSpPr>
          <a:xfrm>
            <a:off x="7476059" y="3459808"/>
            <a:ext cx="112768" cy="106853"/>
            <a:chOff x="4768575" y="2253950"/>
            <a:chExt cx="46300" cy="43875"/>
          </a:xfrm>
        </p:grpSpPr>
        <p:sp>
          <p:nvSpPr>
            <p:cNvPr id="1833" name="Google Shape;1833;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79"/>
          <p:cNvGrpSpPr/>
          <p:nvPr/>
        </p:nvGrpSpPr>
        <p:grpSpPr>
          <a:xfrm>
            <a:off x="7775682" y="3948834"/>
            <a:ext cx="118187" cy="146246"/>
            <a:chOff x="4960900" y="2433225"/>
            <a:chExt cx="48525" cy="60050"/>
          </a:xfrm>
        </p:grpSpPr>
        <p:sp>
          <p:nvSpPr>
            <p:cNvPr id="1836" name="Google Shape;1836;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79"/>
          <p:cNvGrpSpPr/>
          <p:nvPr/>
        </p:nvGrpSpPr>
        <p:grpSpPr>
          <a:xfrm>
            <a:off x="7464247" y="4212895"/>
            <a:ext cx="136394" cy="143810"/>
            <a:chOff x="4854075" y="2527625"/>
            <a:chExt cx="56000" cy="59050"/>
          </a:xfrm>
        </p:grpSpPr>
        <p:sp>
          <p:nvSpPr>
            <p:cNvPr id="1839" name="Google Shape;1839;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7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79"/>
          <p:cNvGrpSpPr/>
          <p:nvPr/>
        </p:nvGrpSpPr>
        <p:grpSpPr>
          <a:xfrm>
            <a:off x="8088458" y="3676639"/>
            <a:ext cx="99312" cy="160797"/>
            <a:chOff x="5059700" y="2334775"/>
            <a:chExt cx="40775" cy="66025"/>
          </a:xfrm>
        </p:grpSpPr>
        <p:sp>
          <p:nvSpPr>
            <p:cNvPr id="1845" name="Google Shape;1845;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79"/>
          <p:cNvGrpSpPr/>
          <p:nvPr/>
        </p:nvGrpSpPr>
        <p:grpSpPr>
          <a:xfrm>
            <a:off x="8045622" y="3941771"/>
            <a:ext cx="184984" cy="160371"/>
            <a:chOff x="5037700" y="2430325"/>
            <a:chExt cx="75950" cy="65850"/>
          </a:xfrm>
        </p:grpSpPr>
        <p:sp>
          <p:nvSpPr>
            <p:cNvPr id="1855" name="Google Shape;1855;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79"/>
          <p:cNvGrpSpPr/>
          <p:nvPr/>
        </p:nvGrpSpPr>
        <p:grpSpPr>
          <a:xfrm>
            <a:off x="7465128" y="3708223"/>
            <a:ext cx="173014" cy="97629"/>
            <a:chOff x="4756975" y="2341800"/>
            <a:chExt cx="91975" cy="51925"/>
          </a:xfrm>
        </p:grpSpPr>
        <p:sp>
          <p:nvSpPr>
            <p:cNvPr id="1858" name="Google Shape;1858;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79"/>
          <p:cNvGrpSpPr/>
          <p:nvPr/>
        </p:nvGrpSpPr>
        <p:grpSpPr>
          <a:xfrm>
            <a:off x="7732065" y="4196920"/>
            <a:ext cx="212497" cy="175761"/>
            <a:chOff x="4943575" y="2516350"/>
            <a:chExt cx="98675" cy="81700"/>
          </a:xfrm>
        </p:grpSpPr>
        <p:sp>
          <p:nvSpPr>
            <p:cNvPr id="1879" name="Google Shape;1879;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79"/>
          <p:cNvGrpSpPr/>
          <p:nvPr/>
        </p:nvGrpSpPr>
        <p:grpSpPr>
          <a:xfrm>
            <a:off x="1990126" y="3423163"/>
            <a:ext cx="965351" cy="134611"/>
            <a:chOff x="4411970" y="2962952"/>
            <a:chExt cx="706544" cy="104212"/>
          </a:xfrm>
        </p:grpSpPr>
        <p:sp>
          <p:nvSpPr>
            <p:cNvPr id="1958" name="Google Shape;1958;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79"/>
          <p:cNvGrpSpPr/>
          <p:nvPr/>
        </p:nvGrpSpPr>
        <p:grpSpPr>
          <a:xfrm>
            <a:off x="1990126" y="3012077"/>
            <a:ext cx="960158" cy="289172"/>
            <a:chOff x="4411970" y="2726085"/>
            <a:chExt cx="643107" cy="193659"/>
          </a:xfrm>
        </p:grpSpPr>
        <p:sp>
          <p:nvSpPr>
            <p:cNvPr id="1963" name="Google Shape;1963;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79"/>
          <p:cNvGrpSpPr/>
          <p:nvPr/>
        </p:nvGrpSpPr>
        <p:grpSpPr>
          <a:xfrm>
            <a:off x="993018" y="3278187"/>
            <a:ext cx="833173" cy="259209"/>
            <a:chOff x="4411970" y="4340222"/>
            <a:chExt cx="779467" cy="242683"/>
          </a:xfrm>
        </p:grpSpPr>
        <p:sp>
          <p:nvSpPr>
            <p:cNvPr id="1967" name="Google Shape;1967;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79"/>
          <p:cNvGrpSpPr/>
          <p:nvPr/>
        </p:nvGrpSpPr>
        <p:grpSpPr>
          <a:xfrm>
            <a:off x="1990126" y="2673933"/>
            <a:ext cx="965160" cy="216230"/>
            <a:chOff x="4411970" y="2468674"/>
            <a:chExt cx="747317" cy="167425"/>
          </a:xfrm>
        </p:grpSpPr>
        <p:sp>
          <p:nvSpPr>
            <p:cNvPr id="1971" name="Google Shape;1971;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79"/>
          <p:cNvGrpSpPr/>
          <p:nvPr/>
        </p:nvGrpSpPr>
        <p:grpSpPr>
          <a:xfrm>
            <a:off x="988873" y="2578650"/>
            <a:ext cx="810451" cy="319148"/>
            <a:chOff x="4411970" y="3686602"/>
            <a:chExt cx="797845" cy="314215"/>
          </a:xfrm>
        </p:grpSpPr>
        <p:sp>
          <p:nvSpPr>
            <p:cNvPr id="1974" name="Google Shape;1974;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7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0" name="Google Shape;1980;p79"/>
          <p:cNvGrpSpPr/>
          <p:nvPr/>
        </p:nvGrpSpPr>
        <p:grpSpPr>
          <a:xfrm>
            <a:off x="988970" y="2333174"/>
            <a:ext cx="1970333" cy="208784"/>
            <a:chOff x="6336019" y="3733725"/>
            <a:chExt cx="2566206" cy="351310"/>
          </a:xfrm>
        </p:grpSpPr>
        <p:sp>
          <p:nvSpPr>
            <p:cNvPr id="1981" name="Google Shape;1981;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5" name="Google Shape;1985;p79"/>
          <p:cNvGrpSpPr/>
          <p:nvPr/>
        </p:nvGrpSpPr>
        <p:grpSpPr>
          <a:xfrm>
            <a:off x="1990126" y="3940729"/>
            <a:ext cx="946551" cy="153200"/>
            <a:chOff x="4404545" y="3301592"/>
            <a:chExt cx="782403" cy="129272"/>
          </a:xfrm>
        </p:grpSpPr>
        <p:sp>
          <p:nvSpPr>
            <p:cNvPr id="1986" name="Google Shape;1986;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79"/>
          <p:cNvGrpSpPr/>
          <p:nvPr/>
        </p:nvGrpSpPr>
        <p:grpSpPr>
          <a:xfrm>
            <a:off x="1990126" y="3679688"/>
            <a:ext cx="962257" cy="139127"/>
            <a:chOff x="4411970" y="3131459"/>
            <a:chExt cx="710520" cy="117397"/>
          </a:xfrm>
        </p:grpSpPr>
        <p:sp>
          <p:nvSpPr>
            <p:cNvPr id="1989" name="Google Shape;1989;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91" name="Google Shape;1991;p7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79"/>
          <p:cNvGrpSpPr/>
          <p:nvPr/>
        </p:nvGrpSpPr>
        <p:grpSpPr>
          <a:xfrm>
            <a:off x="990271" y="3614482"/>
            <a:ext cx="823838" cy="458988"/>
            <a:chOff x="4411970" y="1801825"/>
            <a:chExt cx="734586" cy="409262"/>
          </a:xfrm>
        </p:grpSpPr>
        <p:sp>
          <p:nvSpPr>
            <p:cNvPr id="1993" name="Google Shape;1993;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79"/>
          <p:cNvGrpSpPr/>
          <p:nvPr/>
        </p:nvGrpSpPr>
        <p:grpSpPr>
          <a:xfrm>
            <a:off x="990271" y="4162908"/>
            <a:ext cx="856348" cy="212039"/>
            <a:chOff x="4411970" y="2233974"/>
            <a:chExt cx="763574" cy="189068"/>
          </a:xfrm>
        </p:grpSpPr>
        <p:sp>
          <p:nvSpPr>
            <p:cNvPr id="1996" name="Google Shape;1996;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79"/>
          <p:cNvGrpSpPr/>
          <p:nvPr/>
        </p:nvGrpSpPr>
        <p:grpSpPr>
          <a:xfrm>
            <a:off x="3100467" y="2338244"/>
            <a:ext cx="511602" cy="511602"/>
            <a:chOff x="5681300" y="2527788"/>
            <a:chExt cx="805800" cy="805800"/>
          </a:xfrm>
        </p:grpSpPr>
        <p:sp>
          <p:nvSpPr>
            <p:cNvPr id="1999" name="Google Shape;1999;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79"/>
          <p:cNvGrpSpPr/>
          <p:nvPr/>
        </p:nvGrpSpPr>
        <p:grpSpPr>
          <a:xfrm>
            <a:off x="3097662" y="3104827"/>
            <a:ext cx="513021" cy="512935"/>
            <a:chOff x="4049800" y="640400"/>
            <a:chExt cx="858900" cy="858900"/>
          </a:xfrm>
        </p:grpSpPr>
        <p:sp>
          <p:nvSpPr>
            <p:cNvPr id="2002" name="Google Shape;2002;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79"/>
          <p:cNvGrpSpPr/>
          <p:nvPr/>
        </p:nvGrpSpPr>
        <p:grpSpPr>
          <a:xfrm>
            <a:off x="3014861" y="3756719"/>
            <a:ext cx="686489" cy="686585"/>
            <a:chOff x="5080188" y="927900"/>
            <a:chExt cx="961200" cy="961200"/>
          </a:xfrm>
        </p:grpSpPr>
        <p:sp>
          <p:nvSpPr>
            <p:cNvPr id="2005" name="Google Shape;2005;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79"/>
          <p:cNvGrpSpPr/>
          <p:nvPr/>
        </p:nvGrpSpPr>
        <p:grpSpPr>
          <a:xfrm>
            <a:off x="3798012" y="3849448"/>
            <a:ext cx="510373" cy="510937"/>
            <a:chOff x="7508249" y="1522825"/>
            <a:chExt cx="1326332" cy="1322987"/>
          </a:xfrm>
        </p:grpSpPr>
        <p:sp>
          <p:nvSpPr>
            <p:cNvPr id="2014" name="Google Shape;2014;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79"/>
          <p:cNvGrpSpPr/>
          <p:nvPr/>
        </p:nvGrpSpPr>
        <p:grpSpPr>
          <a:xfrm>
            <a:off x="4489605" y="3850853"/>
            <a:ext cx="492652" cy="503348"/>
            <a:chOff x="6039282" y="1042577"/>
            <a:chExt cx="734315" cy="731929"/>
          </a:xfrm>
        </p:grpSpPr>
        <p:sp>
          <p:nvSpPr>
            <p:cNvPr id="2025" name="Google Shape;2025;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79"/>
          <p:cNvGrpSpPr/>
          <p:nvPr/>
        </p:nvGrpSpPr>
        <p:grpSpPr>
          <a:xfrm>
            <a:off x="5130019" y="2346894"/>
            <a:ext cx="483304" cy="504902"/>
            <a:chOff x="1825800" y="1651625"/>
            <a:chExt cx="568125" cy="591775"/>
          </a:xfrm>
        </p:grpSpPr>
        <p:sp>
          <p:nvSpPr>
            <p:cNvPr id="2047" name="Google Shape;2047;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3" name="Google Shape;2053;p7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058" name="Google Shape;2058;p7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grpSp>
        <p:nvGrpSpPr>
          <p:cNvPr id="2063" name="Google Shape;2063;p80"/>
          <p:cNvGrpSpPr/>
          <p:nvPr/>
        </p:nvGrpSpPr>
        <p:grpSpPr>
          <a:xfrm>
            <a:off x="722058" y="957091"/>
            <a:ext cx="2492868" cy="1379876"/>
            <a:chOff x="2654821" y="2311071"/>
            <a:chExt cx="2279715" cy="1262120"/>
          </a:xfrm>
        </p:grpSpPr>
        <p:grpSp>
          <p:nvGrpSpPr>
            <p:cNvPr id="2064" name="Google Shape;2064;p80"/>
            <p:cNvGrpSpPr/>
            <p:nvPr/>
          </p:nvGrpSpPr>
          <p:grpSpPr>
            <a:xfrm>
              <a:off x="4034269" y="2840745"/>
              <a:ext cx="40212" cy="36437"/>
              <a:chOff x="4293400" y="2574725"/>
              <a:chExt cx="84425" cy="80100"/>
            </a:xfrm>
          </p:grpSpPr>
          <p:sp>
            <p:nvSpPr>
              <p:cNvPr id="2065" name="Google Shape;2065;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066" name="Google Shape;2066;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80"/>
            <p:cNvGrpSpPr/>
            <p:nvPr/>
          </p:nvGrpSpPr>
          <p:grpSpPr>
            <a:xfrm>
              <a:off x="3894606" y="2334874"/>
              <a:ext cx="913198" cy="518984"/>
              <a:chOff x="4000175" y="1462675"/>
              <a:chExt cx="1917275" cy="1140875"/>
            </a:xfrm>
          </p:grpSpPr>
          <p:sp>
            <p:nvSpPr>
              <p:cNvPr id="2068" name="Google Shape;2068;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069" name="Google Shape;2069;p80"/>
              <p:cNvGrpSpPr/>
              <p:nvPr/>
            </p:nvGrpSpPr>
            <p:grpSpPr>
              <a:xfrm>
                <a:off x="4000175" y="1462675"/>
                <a:ext cx="1917275" cy="1140875"/>
                <a:chOff x="4000175" y="1462675"/>
                <a:chExt cx="1917275" cy="1140875"/>
              </a:xfrm>
            </p:grpSpPr>
            <p:sp>
              <p:nvSpPr>
                <p:cNvPr id="2070" name="Google Shape;2070;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071" name="Google Shape;2071;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5" name="Google Shape;2075;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6" name="Google Shape;2076;p80"/>
            <p:cNvGrpSpPr/>
            <p:nvPr/>
          </p:nvGrpSpPr>
          <p:grpSpPr>
            <a:xfrm>
              <a:off x="3875768" y="2846704"/>
              <a:ext cx="44796" cy="47366"/>
              <a:chOff x="3960625" y="2587825"/>
              <a:chExt cx="94050" cy="104125"/>
            </a:xfrm>
          </p:grpSpPr>
          <p:sp>
            <p:nvSpPr>
              <p:cNvPr id="2077" name="Google Shape;2077;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78" name="Google Shape;2078;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80"/>
            <p:cNvGrpSpPr/>
            <p:nvPr/>
          </p:nvGrpSpPr>
          <p:grpSpPr>
            <a:xfrm>
              <a:off x="3782759" y="2807162"/>
              <a:ext cx="82686" cy="85487"/>
              <a:chOff x="3765350" y="2500900"/>
              <a:chExt cx="173600" cy="187925"/>
            </a:xfrm>
          </p:grpSpPr>
          <p:sp>
            <p:nvSpPr>
              <p:cNvPr id="2080" name="Google Shape;2080;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81" name="Google Shape;2081;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80"/>
            <p:cNvGrpSpPr/>
            <p:nvPr/>
          </p:nvGrpSpPr>
          <p:grpSpPr>
            <a:xfrm>
              <a:off x="3775674" y="2798496"/>
              <a:ext cx="40545" cy="23564"/>
              <a:chOff x="3750475" y="2481850"/>
              <a:chExt cx="85125" cy="51800"/>
            </a:xfrm>
          </p:grpSpPr>
          <p:sp>
            <p:nvSpPr>
              <p:cNvPr id="2087" name="Google Shape;2087;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89" name="Google Shape;2089;p80"/>
            <p:cNvGrpSpPr/>
            <p:nvPr/>
          </p:nvGrpSpPr>
          <p:grpSpPr>
            <a:xfrm>
              <a:off x="3716946" y="2776024"/>
              <a:ext cx="81971" cy="76912"/>
              <a:chOff x="3627175" y="2432450"/>
              <a:chExt cx="172100" cy="169075"/>
            </a:xfrm>
          </p:grpSpPr>
          <p:sp>
            <p:nvSpPr>
              <p:cNvPr id="2090" name="Google Shape;2090;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92" name="Google Shape;2092;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93" name="Google Shape;2093;p80"/>
            <p:cNvGrpSpPr/>
            <p:nvPr/>
          </p:nvGrpSpPr>
          <p:grpSpPr>
            <a:xfrm>
              <a:off x="3685682" y="2845624"/>
              <a:ext cx="29311" cy="45055"/>
              <a:chOff x="3561536" y="2585450"/>
              <a:chExt cx="61539" cy="99045"/>
            </a:xfrm>
          </p:grpSpPr>
          <p:sp>
            <p:nvSpPr>
              <p:cNvPr id="2094" name="Google Shape;2094;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96" name="Google Shape;2096;p80"/>
            <p:cNvGrpSpPr/>
            <p:nvPr/>
          </p:nvGrpSpPr>
          <p:grpSpPr>
            <a:xfrm>
              <a:off x="3849905" y="2572252"/>
              <a:ext cx="74339" cy="119559"/>
              <a:chOff x="3906325" y="1984500"/>
              <a:chExt cx="156075" cy="262825"/>
            </a:xfrm>
          </p:grpSpPr>
          <p:sp>
            <p:nvSpPr>
              <p:cNvPr id="2097" name="Google Shape;2097;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98" name="Google Shape;2098;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80"/>
            <p:cNvGrpSpPr/>
            <p:nvPr/>
          </p:nvGrpSpPr>
          <p:grpSpPr>
            <a:xfrm>
              <a:off x="2654821" y="2414345"/>
              <a:ext cx="667570" cy="558731"/>
              <a:chOff x="1397225" y="1637375"/>
              <a:chExt cx="1401575" cy="1228250"/>
            </a:xfrm>
          </p:grpSpPr>
          <p:sp>
            <p:nvSpPr>
              <p:cNvPr id="2100" name="Google Shape;2100;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101" name="Google Shape;2101;p80"/>
              <p:cNvGrpSpPr/>
              <p:nvPr/>
            </p:nvGrpSpPr>
            <p:grpSpPr>
              <a:xfrm>
                <a:off x="1397225" y="1637375"/>
                <a:ext cx="1398775" cy="1228250"/>
                <a:chOff x="1397225" y="1637375"/>
                <a:chExt cx="1398775" cy="1228250"/>
              </a:xfrm>
            </p:grpSpPr>
            <p:sp>
              <p:nvSpPr>
                <p:cNvPr id="2102" name="Google Shape;2102;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4" name="Google Shape;2104;p80"/>
            <p:cNvGrpSpPr/>
            <p:nvPr/>
          </p:nvGrpSpPr>
          <p:grpSpPr>
            <a:xfrm>
              <a:off x="3230417" y="3103734"/>
              <a:ext cx="282982" cy="280332"/>
              <a:chOff x="2605700" y="3152850"/>
              <a:chExt cx="594125" cy="616250"/>
            </a:xfrm>
          </p:grpSpPr>
          <p:sp>
            <p:nvSpPr>
              <p:cNvPr id="2105" name="Google Shape;2105;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106" name="Google Shape;2106;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107" name="Google Shape;2107;p80"/>
            <p:cNvGrpSpPr/>
            <p:nvPr/>
          </p:nvGrpSpPr>
          <p:grpSpPr>
            <a:xfrm>
              <a:off x="3265985" y="3226989"/>
              <a:ext cx="87151" cy="346202"/>
              <a:chOff x="2680375" y="3423800"/>
              <a:chExt cx="182975" cy="761050"/>
            </a:xfrm>
          </p:grpSpPr>
          <p:sp>
            <p:nvSpPr>
              <p:cNvPr id="2108" name="Google Shape;2108;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109" name="Google Shape;2109;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80"/>
            <p:cNvGrpSpPr/>
            <p:nvPr/>
          </p:nvGrpSpPr>
          <p:grpSpPr>
            <a:xfrm>
              <a:off x="3855466" y="3289811"/>
              <a:ext cx="112514" cy="94210"/>
              <a:chOff x="3918000" y="3561900"/>
              <a:chExt cx="236225" cy="207100"/>
            </a:xfrm>
          </p:grpSpPr>
          <p:sp>
            <p:nvSpPr>
              <p:cNvPr id="2111" name="Google Shape;2111;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112" name="Google Shape;2112;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3" name="Google Shape;2113;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116" name="Google Shape;2116;p80"/>
            <p:cNvGrpSpPr/>
            <p:nvPr/>
          </p:nvGrpSpPr>
          <p:grpSpPr>
            <a:xfrm>
              <a:off x="2905224" y="2311071"/>
              <a:ext cx="596721" cy="528992"/>
              <a:chOff x="1922950" y="1410350"/>
              <a:chExt cx="1252825" cy="1162875"/>
            </a:xfrm>
          </p:grpSpPr>
          <p:sp>
            <p:nvSpPr>
              <p:cNvPr id="2117" name="Google Shape;2117;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133" name="Google Shape;2133;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53" name="Google Shape;2153;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54" name="Google Shape;2154;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80"/>
            <p:cNvGrpSpPr/>
            <p:nvPr/>
          </p:nvGrpSpPr>
          <p:grpSpPr>
            <a:xfrm>
              <a:off x="3280929" y="3294542"/>
              <a:ext cx="109894" cy="272224"/>
              <a:chOff x="2711750" y="3572300"/>
              <a:chExt cx="230725" cy="598425"/>
            </a:xfrm>
          </p:grpSpPr>
          <p:sp>
            <p:nvSpPr>
              <p:cNvPr id="2156" name="Google Shape;2156;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8" name="Google Shape;2158;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9" name="Google Shape;2159;p80"/>
            <p:cNvGrpSpPr/>
            <p:nvPr/>
          </p:nvGrpSpPr>
          <p:grpSpPr>
            <a:xfrm>
              <a:off x="3790439" y="2408636"/>
              <a:ext cx="73017" cy="75684"/>
              <a:chOff x="3781475" y="1624825"/>
              <a:chExt cx="153300" cy="166375"/>
            </a:xfrm>
          </p:grpSpPr>
          <p:sp>
            <p:nvSpPr>
              <p:cNvPr id="2160" name="Google Shape;2160;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80"/>
            <p:cNvGrpSpPr/>
            <p:nvPr/>
          </p:nvGrpSpPr>
          <p:grpSpPr>
            <a:xfrm>
              <a:off x="4403342" y="3107749"/>
              <a:ext cx="316680" cy="101374"/>
              <a:chOff x="5068275" y="3161675"/>
              <a:chExt cx="664875" cy="222850"/>
            </a:xfrm>
          </p:grpSpPr>
          <p:sp>
            <p:nvSpPr>
              <p:cNvPr id="2172" name="Google Shape;2172;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6" name="Google Shape;2176;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5" name="Google Shape;2205;p80"/>
            <p:cNvGrpSpPr/>
            <p:nvPr/>
          </p:nvGrpSpPr>
          <p:grpSpPr>
            <a:xfrm>
              <a:off x="3697513" y="2707266"/>
              <a:ext cx="59549" cy="79733"/>
              <a:chOff x="3586375" y="2281300"/>
              <a:chExt cx="125025" cy="175275"/>
            </a:xfrm>
          </p:grpSpPr>
          <p:sp>
            <p:nvSpPr>
              <p:cNvPr id="2206" name="Google Shape;2206;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8" name="Google Shape;2208;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9" name="Google Shape;2209;p80"/>
            <p:cNvGrpSpPr/>
            <p:nvPr/>
          </p:nvGrpSpPr>
          <p:grpSpPr>
            <a:xfrm>
              <a:off x="4513224" y="3221724"/>
              <a:ext cx="274563" cy="280321"/>
              <a:chOff x="5298975" y="3412225"/>
              <a:chExt cx="576450" cy="616225"/>
            </a:xfrm>
          </p:grpSpPr>
          <p:sp>
            <p:nvSpPr>
              <p:cNvPr id="2210" name="Google Shape;2210;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11" name="Google Shape;2211;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80"/>
            <p:cNvGrpSpPr/>
            <p:nvPr/>
          </p:nvGrpSpPr>
          <p:grpSpPr>
            <a:xfrm>
              <a:off x="4824403" y="3421846"/>
              <a:ext cx="110132" cy="130647"/>
              <a:chOff x="5952300" y="3852150"/>
              <a:chExt cx="231225" cy="287200"/>
            </a:xfrm>
          </p:grpSpPr>
          <p:sp>
            <p:nvSpPr>
              <p:cNvPr id="2213" name="Google Shape;2213;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80"/>
            <p:cNvGrpSpPr/>
            <p:nvPr/>
          </p:nvGrpSpPr>
          <p:grpSpPr>
            <a:xfrm>
              <a:off x="4295710" y="3079670"/>
              <a:ext cx="14968" cy="27135"/>
              <a:chOff x="4842300" y="3099950"/>
              <a:chExt cx="31425" cy="59650"/>
            </a:xfrm>
          </p:grpSpPr>
          <p:sp>
            <p:nvSpPr>
              <p:cNvPr id="2224" name="Google Shape;2224;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8" name="Google Shape;2228;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6" name="Google Shape;2236;p80"/>
            <p:cNvGrpSpPr/>
            <p:nvPr/>
          </p:nvGrpSpPr>
          <p:grpSpPr>
            <a:xfrm>
              <a:off x="3831056" y="2816010"/>
              <a:ext cx="37378" cy="27612"/>
              <a:chOff x="3866750" y="2520350"/>
              <a:chExt cx="78475" cy="60700"/>
            </a:xfrm>
          </p:grpSpPr>
          <p:sp>
            <p:nvSpPr>
              <p:cNvPr id="2237" name="Google Shape;2237;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1" name="Google Shape;2241;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58" name="Google Shape;2258;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70" name="Google Shape;2270;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3" name="Google Shape;2283;p80"/>
            <p:cNvGrpSpPr/>
            <p:nvPr/>
          </p:nvGrpSpPr>
          <p:grpSpPr>
            <a:xfrm>
              <a:off x="3632736" y="3051591"/>
              <a:ext cx="63288" cy="45217"/>
              <a:chOff x="3450375" y="3038225"/>
              <a:chExt cx="132875" cy="99400"/>
            </a:xfrm>
          </p:grpSpPr>
          <p:sp>
            <p:nvSpPr>
              <p:cNvPr id="2284" name="Google Shape;2284;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95" name="Google Shape;2295;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5" name="Google Shape;2305;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11" name="Google Shape;2311;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80"/>
          <p:cNvGrpSpPr/>
          <p:nvPr/>
        </p:nvGrpSpPr>
        <p:grpSpPr>
          <a:xfrm>
            <a:off x="3530618" y="1021765"/>
            <a:ext cx="2078182" cy="1366558"/>
            <a:chOff x="235800" y="830650"/>
            <a:chExt cx="6978450" cy="4588844"/>
          </a:xfrm>
        </p:grpSpPr>
        <p:sp>
          <p:nvSpPr>
            <p:cNvPr id="2322" name="Google Shape;2322;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80"/>
          <p:cNvGrpSpPr/>
          <p:nvPr/>
        </p:nvGrpSpPr>
        <p:grpSpPr>
          <a:xfrm>
            <a:off x="719115" y="2852867"/>
            <a:ext cx="2622876" cy="1333540"/>
            <a:chOff x="238125" y="1038125"/>
            <a:chExt cx="7146800" cy="3633625"/>
          </a:xfrm>
        </p:grpSpPr>
        <p:sp>
          <p:nvSpPr>
            <p:cNvPr id="2329" name="Google Shape;2329;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80"/>
          <p:cNvGrpSpPr/>
          <p:nvPr/>
        </p:nvGrpSpPr>
        <p:grpSpPr>
          <a:xfrm>
            <a:off x="5834043" y="994977"/>
            <a:ext cx="2590840" cy="1380235"/>
            <a:chOff x="233350" y="949250"/>
            <a:chExt cx="7137300" cy="3802300"/>
          </a:xfrm>
        </p:grpSpPr>
        <p:sp>
          <p:nvSpPr>
            <p:cNvPr id="3902" name="Google Shape;3902;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3" name="Google Shape;3953;p80"/>
          <p:cNvGrpSpPr/>
          <p:nvPr/>
        </p:nvGrpSpPr>
        <p:grpSpPr>
          <a:xfrm>
            <a:off x="7648472" y="3039750"/>
            <a:ext cx="104231" cy="320340"/>
            <a:chOff x="7564426" y="3224343"/>
            <a:chExt cx="119985" cy="368801"/>
          </a:xfrm>
        </p:grpSpPr>
        <p:sp>
          <p:nvSpPr>
            <p:cNvPr id="3954" name="Google Shape;3954;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80"/>
          <p:cNvGrpSpPr/>
          <p:nvPr/>
        </p:nvGrpSpPr>
        <p:grpSpPr>
          <a:xfrm>
            <a:off x="7347961" y="3033852"/>
            <a:ext cx="189489" cy="332132"/>
            <a:chOff x="8370831" y="3202002"/>
            <a:chExt cx="218129" cy="382376"/>
          </a:xfrm>
        </p:grpSpPr>
        <p:sp>
          <p:nvSpPr>
            <p:cNvPr id="3957" name="Google Shape;3957;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80"/>
          <p:cNvGrpSpPr/>
          <p:nvPr/>
        </p:nvGrpSpPr>
        <p:grpSpPr>
          <a:xfrm>
            <a:off x="8071350" y="3444984"/>
            <a:ext cx="309429" cy="267000"/>
            <a:chOff x="6742064" y="3750480"/>
            <a:chExt cx="399315" cy="344560"/>
          </a:xfrm>
        </p:grpSpPr>
        <p:sp>
          <p:nvSpPr>
            <p:cNvPr id="3960" name="Google Shape;3960;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80"/>
          <p:cNvGrpSpPr/>
          <p:nvPr/>
        </p:nvGrpSpPr>
        <p:grpSpPr>
          <a:xfrm>
            <a:off x="7610369" y="3796031"/>
            <a:ext cx="180437" cy="281608"/>
            <a:chOff x="7248525" y="3739696"/>
            <a:chExt cx="230531" cy="359790"/>
          </a:xfrm>
        </p:grpSpPr>
        <p:sp>
          <p:nvSpPr>
            <p:cNvPr id="3963" name="Google Shape;3963;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80"/>
          <p:cNvGrpSpPr/>
          <p:nvPr/>
        </p:nvGrpSpPr>
        <p:grpSpPr>
          <a:xfrm>
            <a:off x="7856288" y="3439255"/>
            <a:ext cx="162896" cy="278710"/>
            <a:chOff x="7601242" y="3729267"/>
            <a:chExt cx="222566" cy="380803"/>
          </a:xfrm>
        </p:grpSpPr>
        <p:sp>
          <p:nvSpPr>
            <p:cNvPr id="3966" name="Google Shape;3966;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8" name="Google Shape;3968;p80"/>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9" name="Google Shape;3969;p80"/>
          <p:cNvGrpSpPr/>
          <p:nvPr/>
        </p:nvGrpSpPr>
        <p:grpSpPr>
          <a:xfrm>
            <a:off x="7345934" y="3440396"/>
            <a:ext cx="193543" cy="275990"/>
            <a:chOff x="8304647" y="3738687"/>
            <a:chExt cx="225076" cy="320956"/>
          </a:xfrm>
        </p:grpSpPr>
        <p:sp>
          <p:nvSpPr>
            <p:cNvPr id="3970" name="Google Shape;3970;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18426" y="3440396"/>
            <a:ext cx="178492" cy="275990"/>
            <a:chOff x="8615101" y="3738687"/>
            <a:chExt cx="207573" cy="320956"/>
          </a:xfrm>
        </p:grpSpPr>
        <p:sp>
          <p:nvSpPr>
            <p:cNvPr id="3974" name="Google Shape;3974;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7" name="Google Shape;3977;p80"/>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8" name="Google Shape;3978;p80"/>
          <p:cNvGrpSpPr/>
          <p:nvPr/>
        </p:nvGrpSpPr>
        <p:grpSpPr>
          <a:xfrm>
            <a:off x="6013131" y="3561884"/>
            <a:ext cx="557670" cy="511283"/>
            <a:chOff x="6015419" y="3716859"/>
            <a:chExt cx="557671" cy="511283"/>
          </a:xfrm>
        </p:grpSpPr>
        <p:sp>
          <p:nvSpPr>
            <p:cNvPr id="3979" name="Google Shape;3979;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0" name="Google Shape;3980;p80"/>
            <p:cNvGrpSpPr/>
            <p:nvPr/>
          </p:nvGrpSpPr>
          <p:grpSpPr>
            <a:xfrm>
              <a:off x="6036094" y="3716980"/>
              <a:ext cx="529860" cy="510468"/>
              <a:chOff x="6036094" y="3716980"/>
              <a:chExt cx="529860" cy="510468"/>
            </a:xfrm>
          </p:grpSpPr>
          <p:sp>
            <p:nvSpPr>
              <p:cNvPr id="3981" name="Google Shape;3981;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1" name="Google Shape;3991;p80"/>
          <p:cNvGrpSpPr/>
          <p:nvPr/>
        </p:nvGrpSpPr>
        <p:grpSpPr>
          <a:xfrm>
            <a:off x="6642016" y="2918653"/>
            <a:ext cx="576302" cy="511871"/>
            <a:chOff x="6644304" y="3073628"/>
            <a:chExt cx="576302" cy="511871"/>
          </a:xfrm>
        </p:grpSpPr>
        <p:sp>
          <p:nvSpPr>
            <p:cNvPr id="3992" name="Google Shape;3992;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3" name="Google Shape;3993;p80"/>
            <p:cNvGrpSpPr/>
            <p:nvPr/>
          </p:nvGrpSpPr>
          <p:grpSpPr>
            <a:xfrm>
              <a:off x="6712169" y="3085440"/>
              <a:ext cx="481622" cy="494913"/>
              <a:chOff x="6712169" y="3085440"/>
              <a:chExt cx="481622" cy="494913"/>
            </a:xfrm>
          </p:grpSpPr>
          <p:sp>
            <p:nvSpPr>
              <p:cNvPr id="3994" name="Google Shape;3994;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9" name="Google Shape;3999;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2" name="Google Shape;4002;p80"/>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80"/>
          <p:cNvGrpSpPr/>
          <p:nvPr/>
        </p:nvGrpSpPr>
        <p:grpSpPr>
          <a:xfrm>
            <a:off x="6649867" y="3561648"/>
            <a:ext cx="560631" cy="511352"/>
            <a:chOff x="6652154" y="3716623"/>
            <a:chExt cx="560631" cy="511352"/>
          </a:xfrm>
        </p:grpSpPr>
        <p:sp>
          <p:nvSpPr>
            <p:cNvPr id="4004" name="Google Shape;4004;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80"/>
            <p:cNvGrpSpPr/>
            <p:nvPr/>
          </p:nvGrpSpPr>
          <p:grpSpPr>
            <a:xfrm>
              <a:off x="6669657" y="3716715"/>
              <a:ext cx="466779" cy="464290"/>
              <a:chOff x="6669657" y="3716715"/>
              <a:chExt cx="466779" cy="464290"/>
            </a:xfrm>
          </p:grpSpPr>
          <p:sp>
            <p:nvSpPr>
              <p:cNvPr id="4006" name="Google Shape;4006;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9" name="Google Shape;4019;p80"/>
          <p:cNvGrpSpPr/>
          <p:nvPr/>
        </p:nvGrpSpPr>
        <p:grpSpPr>
          <a:xfrm>
            <a:off x="7843958" y="3843056"/>
            <a:ext cx="187557" cy="187557"/>
            <a:chOff x="8565775" y="671075"/>
            <a:chExt cx="441000" cy="441000"/>
          </a:xfrm>
        </p:grpSpPr>
        <p:sp>
          <p:nvSpPr>
            <p:cNvPr id="4020" name="Google Shape;4020;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80"/>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80"/>
          <p:cNvGrpSpPr/>
          <p:nvPr/>
        </p:nvGrpSpPr>
        <p:grpSpPr>
          <a:xfrm>
            <a:off x="5997813" y="2921275"/>
            <a:ext cx="587871" cy="512373"/>
            <a:chOff x="6000100" y="3076250"/>
            <a:chExt cx="587871" cy="512373"/>
          </a:xfrm>
        </p:grpSpPr>
        <p:sp>
          <p:nvSpPr>
            <p:cNvPr id="4025" name="Google Shape;4025;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80"/>
            <p:cNvGrpSpPr/>
            <p:nvPr/>
          </p:nvGrpSpPr>
          <p:grpSpPr>
            <a:xfrm>
              <a:off x="6031360" y="3076713"/>
              <a:ext cx="539107" cy="480965"/>
              <a:chOff x="6031360" y="3076713"/>
              <a:chExt cx="539107" cy="480965"/>
            </a:xfrm>
          </p:grpSpPr>
          <p:sp>
            <p:nvSpPr>
              <p:cNvPr id="4027" name="Google Shape;4027;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4" name="Google Shape;4034;p80"/>
          <p:cNvGrpSpPr/>
          <p:nvPr/>
        </p:nvGrpSpPr>
        <p:grpSpPr>
          <a:xfrm>
            <a:off x="3574273" y="2854307"/>
            <a:ext cx="2241344" cy="1330656"/>
            <a:chOff x="3597785" y="3065882"/>
            <a:chExt cx="2241344" cy="1330656"/>
          </a:xfrm>
        </p:grpSpPr>
        <p:grpSp>
          <p:nvGrpSpPr>
            <p:cNvPr id="4035" name="Google Shape;4035;p80"/>
            <p:cNvGrpSpPr/>
            <p:nvPr/>
          </p:nvGrpSpPr>
          <p:grpSpPr>
            <a:xfrm>
              <a:off x="5296908" y="3937355"/>
              <a:ext cx="143198" cy="32380"/>
              <a:chOff x="5296908" y="3937355"/>
              <a:chExt cx="143198" cy="32380"/>
            </a:xfrm>
          </p:grpSpPr>
          <p:sp>
            <p:nvSpPr>
              <p:cNvPr id="4036" name="Google Shape;4036;p8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7" name="Google Shape;4037;p80"/>
              <p:cNvGrpSpPr/>
              <p:nvPr/>
            </p:nvGrpSpPr>
            <p:grpSpPr>
              <a:xfrm>
                <a:off x="5402331" y="3937355"/>
                <a:ext cx="37776" cy="32380"/>
                <a:chOff x="5402331" y="3937355"/>
                <a:chExt cx="37776" cy="32380"/>
              </a:xfrm>
            </p:grpSpPr>
            <p:sp>
              <p:nvSpPr>
                <p:cNvPr id="4038" name="Google Shape;4038;p8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80"/>
              <p:cNvGrpSpPr/>
              <p:nvPr/>
            </p:nvGrpSpPr>
            <p:grpSpPr>
              <a:xfrm>
                <a:off x="5296908" y="3937355"/>
                <a:ext cx="37783" cy="32380"/>
                <a:chOff x="5296908" y="3937355"/>
                <a:chExt cx="37783" cy="32380"/>
              </a:xfrm>
            </p:grpSpPr>
            <p:sp>
              <p:nvSpPr>
                <p:cNvPr id="4041" name="Google Shape;4041;p8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3" name="Google Shape;4043;p80"/>
            <p:cNvGrpSpPr/>
            <p:nvPr/>
          </p:nvGrpSpPr>
          <p:grpSpPr>
            <a:xfrm>
              <a:off x="4724163" y="3119631"/>
              <a:ext cx="120838" cy="84218"/>
              <a:chOff x="4724163" y="3119631"/>
              <a:chExt cx="120838" cy="84218"/>
            </a:xfrm>
          </p:grpSpPr>
          <p:grpSp>
            <p:nvGrpSpPr>
              <p:cNvPr id="4044" name="Google Shape;4044;p80"/>
              <p:cNvGrpSpPr/>
              <p:nvPr/>
            </p:nvGrpSpPr>
            <p:grpSpPr>
              <a:xfrm>
                <a:off x="4746712" y="3132773"/>
                <a:ext cx="86869" cy="56424"/>
                <a:chOff x="4746712" y="3132773"/>
                <a:chExt cx="86869" cy="56424"/>
              </a:xfrm>
            </p:grpSpPr>
            <p:sp>
              <p:nvSpPr>
                <p:cNvPr id="4045" name="Google Shape;4045;p8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80"/>
              <p:cNvGrpSpPr/>
              <p:nvPr/>
            </p:nvGrpSpPr>
            <p:grpSpPr>
              <a:xfrm>
                <a:off x="4773634" y="3143336"/>
                <a:ext cx="37776" cy="32451"/>
                <a:chOff x="4773634" y="3143336"/>
                <a:chExt cx="37776" cy="32451"/>
              </a:xfrm>
            </p:grpSpPr>
            <p:sp>
              <p:nvSpPr>
                <p:cNvPr id="4048" name="Google Shape;4048;p8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80"/>
              <p:cNvGrpSpPr/>
              <p:nvPr/>
            </p:nvGrpSpPr>
            <p:grpSpPr>
              <a:xfrm>
                <a:off x="4724163" y="3131248"/>
                <a:ext cx="37776" cy="32459"/>
                <a:chOff x="4724163" y="3131248"/>
                <a:chExt cx="37776" cy="32459"/>
              </a:xfrm>
            </p:grpSpPr>
            <p:sp>
              <p:nvSpPr>
                <p:cNvPr id="4051" name="Google Shape;4051;p8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80"/>
              <p:cNvGrpSpPr/>
              <p:nvPr/>
            </p:nvGrpSpPr>
            <p:grpSpPr>
              <a:xfrm>
                <a:off x="4755081" y="3176054"/>
                <a:ext cx="32357" cy="27795"/>
                <a:chOff x="4755081" y="3176054"/>
                <a:chExt cx="32357" cy="27795"/>
              </a:xfrm>
            </p:grpSpPr>
            <p:sp>
              <p:nvSpPr>
                <p:cNvPr id="4054" name="Google Shape;4054;p8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80"/>
              <p:cNvGrpSpPr/>
              <p:nvPr/>
            </p:nvGrpSpPr>
            <p:grpSpPr>
              <a:xfrm>
                <a:off x="4812550" y="3119631"/>
                <a:ext cx="32451" cy="27803"/>
                <a:chOff x="4812550" y="3119631"/>
                <a:chExt cx="32451" cy="27803"/>
              </a:xfrm>
            </p:grpSpPr>
            <p:sp>
              <p:nvSpPr>
                <p:cNvPr id="4057" name="Google Shape;4057;p8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9" name="Google Shape;4059;p80"/>
            <p:cNvGrpSpPr/>
            <p:nvPr/>
          </p:nvGrpSpPr>
          <p:grpSpPr>
            <a:xfrm>
              <a:off x="5382826" y="4027197"/>
              <a:ext cx="268967" cy="250422"/>
              <a:chOff x="5382826" y="4027197"/>
              <a:chExt cx="268967" cy="250422"/>
            </a:xfrm>
          </p:grpSpPr>
          <p:grpSp>
            <p:nvGrpSpPr>
              <p:cNvPr id="4060" name="Google Shape;4060;p80"/>
              <p:cNvGrpSpPr/>
              <p:nvPr/>
            </p:nvGrpSpPr>
            <p:grpSpPr>
              <a:xfrm>
                <a:off x="5405280" y="4042510"/>
                <a:ext cx="237570" cy="218647"/>
                <a:chOff x="5405280" y="4042510"/>
                <a:chExt cx="237570" cy="218647"/>
              </a:xfrm>
            </p:grpSpPr>
            <p:sp>
              <p:nvSpPr>
                <p:cNvPr id="4061" name="Google Shape;4061;p8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80"/>
              <p:cNvGrpSpPr/>
              <p:nvPr/>
            </p:nvGrpSpPr>
            <p:grpSpPr>
              <a:xfrm>
                <a:off x="5382826" y="4125549"/>
                <a:ext cx="37776" cy="32380"/>
                <a:chOff x="5382826" y="4125549"/>
                <a:chExt cx="37776" cy="32380"/>
              </a:xfrm>
            </p:grpSpPr>
            <p:sp>
              <p:nvSpPr>
                <p:cNvPr id="4068" name="Google Shape;4068;p8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80"/>
              <p:cNvGrpSpPr/>
              <p:nvPr/>
            </p:nvGrpSpPr>
            <p:grpSpPr>
              <a:xfrm>
                <a:off x="5475680" y="4195587"/>
                <a:ext cx="37783" cy="32364"/>
                <a:chOff x="5475680" y="4195587"/>
                <a:chExt cx="37783" cy="32364"/>
              </a:xfrm>
            </p:grpSpPr>
            <p:sp>
              <p:nvSpPr>
                <p:cNvPr id="4071" name="Google Shape;4071;p8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80"/>
              <p:cNvGrpSpPr/>
              <p:nvPr/>
            </p:nvGrpSpPr>
            <p:grpSpPr>
              <a:xfrm>
                <a:off x="5532575" y="4027197"/>
                <a:ext cx="33308" cy="32262"/>
                <a:chOff x="5532575" y="4027197"/>
                <a:chExt cx="33308" cy="32262"/>
              </a:xfrm>
            </p:grpSpPr>
            <p:sp>
              <p:nvSpPr>
                <p:cNvPr id="4074" name="Google Shape;4074;p8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80"/>
              <p:cNvGrpSpPr/>
              <p:nvPr/>
            </p:nvGrpSpPr>
            <p:grpSpPr>
              <a:xfrm>
                <a:off x="5590706" y="4245348"/>
                <a:ext cx="33497" cy="32270"/>
                <a:chOff x="5590706" y="4245348"/>
                <a:chExt cx="33497" cy="32270"/>
              </a:xfrm>
            </p:grpSpPr>
            <p:sp>
              <p:nvSpPr>
                <p:cNvPr id="4077" name="Google Shape;4077;p8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9" name="Google Shape;4079;p80"/>
              <p:cNvGrpSpPr/>
              <p:nvPr/>
            </p:nvGrpSpPr>
            <p:grpSpPr>
              <a:xfrm>
                <a:off x="5618681" y="4109677"/>
                <a:ext cx="33112" cy="32357"/>
                <a:chOff x="5618681" y="4109677"/>
                <a:chExt cx="33112" cy="32357"/>
              </a:xfrm>
            </p:grpSpPr>
            <p:sp>
              <p:nvSpPr>
                <p:cNvPr id="4080" name="Google Shape;4080;p8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a:off x="5479298" y="4128262"/>
                <a:ext cx="31405" cy="26906"/>
                <a:chOff x="5479298" y="4128262"/>
                <a:chExt cx="31405" cy="26906"/>
              </a:xfrm>
            </p:grpSpPr>
            <p:sp>
              <p:nvSpPr>
                <p:cNvPr id="4083" name="Google Shape;4083;p8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80"/>
              <p:cNvGrpSpPr/>
              <p:nvPr/>
            </p:nvGrpSpPr>
            <p:grpSpPr>
              <a:xfrm>
                <a:off x="5582903" y="4180116"/>
                <a:ext cx="31499" cy="26898"/>
                <a:chOff x="5582903" y="4180116"/>
                <a:chExt cx="31499" cy="26898"/>
              </a:xfrm>
            </p:grpSpPr>
            <p:sp>
              <p:nvSpPr>
                <p:cNvPr id="4086" name="Google Shape;4086;p8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80"/>
            <p:cNvGrpSpPr/>
            <p:nvPr/>
          </p:nvGrpSpPr>
          <p:grpSpPr>
            <a:xfrm>
              <a:off x="3977681" y="3230323"/>
              <a:ext cx="94584" cy="84085"/>
              <a:chOff x="3977681" y="3230323"/>
              <a:chExt cx="94584" cy="84085"/>
            </a:xfrm>
          </p:grpSpPr>
          <p:grpSp>
            <p:nvGrpSpPr>
              <p:cNvPr id="4089" name="Google Shape;4089;p80"/>
              <p:cNvGrpSpPr/>
              <p:nvPr/>
            </p:nvGrpSpPr>
            <p:grpSpPr>
              <a:xfrm>
                <a:off x="4000135" y="3243041"/>
                <a:ext cx="59570" cy="57186"/>
                <a:chOff x="4000135" y="3243041"/>
                <a:chExt cx="59570" cy="57186"/>
              </a:xfrm>
            </p:grpSpPr>
            <p:sp>
              <p:nvSpPr>
                <p:cNvPr id="4090" name="Google Shape;4090;p8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80"/>
              <p:cNvGrpSpPr/>
              <p:nvPr/>
            </p:nvGrpSpPr>
            <p:grpSpPr>
              <a:xfrm>
                <a:off x="3977681" y="3245872"/>
                <a:ext cx="37783" cy="32380"/>
                <a:chOff x="3977681" y="3245872"/>
                <a:chExt cx="37783" cy="32380"/>
              </a:xfrm>
            </p:grpSpPr>
            <p:sp>
              <p:nvSpPr>
                <p:cNvPr id="4094" name="Google Shape;4094;p8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0"/>
              <p:cNvGrpSpPr/>
              <p:nvPr/>
            </p:nvGrpSpPr>
            <p:grpSpPr>
              <a:xfrm>
                <a:off x="4040860" y="3262672"/>
                <a:ext cx="31405" cy="27001"/>
                <a:chOff x="4040860" y="3262672"/>
                <a:chExt cx="31405" cy="27001"/>
              </a:xfrm>
            </p:grpSpPr>
            <p:sp>
              <p:nvSpPr>
                <p:cNvPr id="4097" name="Google Shape;4097;p8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80"/>
              <p:cNvGrpSpPr/>
              <p:nvPr/>
            </p:nvGrpSpPr>
            <p:grpSpPr>
              <a:xfrm>
                <a:off x="4021072" y="3230323"/>
                <a:ext cx="31397" cy="26906"/>
                <a:chOff x="4021072" y="3230323"/>
                <a:chExt cx="31397" cy="26906"/>
              </a:xfrm>
            </p:grpSpPr>
            <p:sp>
              <p:nvSpPr>
                <p:cNvPr id="4100" name="Google Shape;4100;p8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80"/>
              <p:cNvGrpSpPr/>
              <p:nvPr/>
            </p:nvGrpSpPr>
            <p:grpSpPr>
              <a:xfrm>
                <a:off x="4001472" y="3287462"/>
                <a:ext cx="31499" cy="26945"/>
                <a:chOff x="4001472" y="3287462"/>
                <a:chExt cx="31499" cy="26945"/>
              </a:xfrm>
            </p:grpSpPr>
            <p:sp>
              <p:nvSpPr>
                <p:cNvPr id="4103" name="Google Shape;4103;p8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5" name="Google Shape;4105;p80"/>
            <p:cNvGrpSpPr/>
            <p:nvPr/>
          </p:nvGrpSpPr>
          <p:grpSpPr>
            <a:xfrm>
              <a:off x="4084715" y="3258865"/>
              <a:ext cx="184961" cy="137268"/>
              <a:chOff x="4084715" y="3258865"/>
              <a:chExt cx="184961" cy="137268"/>
            </a:xfrm>
          </p:grpSpPr>
          <p:grpSp>
            <p:nvGrpSpPr>
              <p:cNvPr id="4106" name="Google Shape;4106;p80"/>
              <p:cNvGrpSpPr/>
              <p:nvPr/>
            </p:nvGrpSpPr>
            <p:grpSpPr>
              <a:xfrm>
                <a:off x="4107453" y="3271583"/>
                <a:ext cx="153470" cy="110275"/>
                <a:chOff x="4107453" y="3271583"/>
                <a:chExt cx="153470" cy="110275"/>
              </a:xfrm>
            </p:grpSpPr>
            <p:sp>
              <p:nvSpPr>
                <p:cNvPr id="4107" name="Google Shape;4107;p8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80"/>
              <p:cNvGrpSpPr/>
              <p:nvPr/>
            </p:nvGrpSpPr>
            <p:grpSpPr>
              <a:xfrm>
                <a:off x="4136947" y="3258865"/>
                <a:ext cx="31499" cy="27001"/>
                <a:chOff x="4136947" y="3258865"/>
                <a:chExt cx="31499" cy="27001"/>
              </a:xfrm>
            </p:grpSpPr>
            <p:sp>
              <p:nvSpPr>
                <p:cNvPr id="4112" name="Google Shape;4112;p8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80"/>
              <p:cNvGrpSpPr/>
              <p:nvPr/>
            </p:nvGrpSpPr>
            <p:grpSpPr>
              <a:xfrm>
                <a:off x="4084715" y="3266478"/>
                <a:ext cx="31468" cy="26898"/>
                <a:chOff x="4084715" y="3266478"/>
                <a:chExt cx="31468" cy="26898"/>
              </a:xfrm>
            </p:grpSpPr>
            <p:sp>
              <p:nvSpPr>
                <p:cNvPr id="4115" name="Google Shape;4115;p8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0"/>
              <p:cNvGrpSpPr/>
              <p:nvPr/>
            </p:nvGrpSpPr>
            <p:grpSpPr>
              <a:xfrm>
                <a:off x="4159213" y="3279849"/>
                <a:ext cx="31405" cy="26945"/>
                <a:chOff x="4159213" y="3279849"/>
                <a:chExt cx="31405" cy="26945"/>
              </a:xfrm>
            </p:grpSpPr>
            <p:sp>
              <p:nvSpPr>
                <p:cNvPr id="4118" name="Google Shape;4118;p8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201550" y="3266502"/>
                <a:ext cx="31405" cy="26883"/>
                <a:chOff x="4201550" y="3266502"/>
                <a:chExt cx="31405" cy="26883"/>
              </a:xfrm>
            </p:grpSpPr>
            <p:sp>
              <p:nvSpPr>
                <p:cNvPr id="4121" name="Google Shape;4121;p8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80"/>
              <p:cNvGrpSpPr/>
              <p:nvPr/>
            </p:nvGrpSpPr>
            <p:grpSpPr>
              <a:xfrm>
                <a:off x="4201550" y="3338278"/>
                <a:ext cx="31405" cy="26930"/>
                <a:chOff x="4201550" y="3338278"/>
                <a:chExt cx="31405" cy="26930"/>
              </a:xfrm>
            </p:grpSpPr>
            <p:sp>
              <p:nvSpPr>
                <p:cNvPr id="4124" name="Google Shape;4124;p8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80"/>
              <p:cNvGrpSpPr/>
              <p:nvPr/>
            </p:nvGrpSpPr>
            <p:grpSpPr>
              <a:xfrm>
                <a:off x="4238272" y="3369132"/>
                <a:ext cx="31405" cy="27001"/>
                <a:chOff x="4238272" y="3369132"/>
                <a:chExt cx="31405" cy="27001"/>
              </a:xfrm>
            </p:grpSpPr>
            <p:sp>
              <p:nvSpPr>
                <p:cNvPr id="4127" name="Google Shape;4127;p8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9" name="Google Shape;4129;p80"/>
            <p:cNvGrpSpPr/>
            <p:nvPr/>
          </p:nvGrpSpPr>
          <p:grpSpPr>
            <a:xfrm>
              <a:off x="4068639" y="3200169"/>
              <a:ext cx="77643" cy="37272"/>
              <a:chOff x="4068639" y="3200169"/>
              <a:chExt cx="77643" cy="37272"/>
            </a:xfrm>
          </p:grpSpPr>
          <p:sp>
            <p:nvSpPr>
              <p:cNvPr id="4130" name="Google Shape;4130;p8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1" name="Google Shape;4131;p80"/>
              <p:cNvGrpSpPr/>
              <p:nvPr/>
            </p:nvGrpSpPr>
            <p:grpSpPr>
              <a:xfrm>
                <a:off x="4114878" y="3200169"/>
                <a:ext cx="31405" cy="26993"/>
                <a:chOff x="4114878" y="3200169"/>
                <a:chExt cx="31405" cy="26993"/>
              </a:xfrm>
            </p:grpSpPr>
            <p:sp>
              <p:nvSpPr>
                <p:cNvPr id="4132" name="Google Shape;4132;p8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80"/>
              <p:cNvGrpSpPr/>
              <p:nvPr/>
            </p:nvGrpSpPr>
            <p:grpSpPr>
              <a:xfrm>
                <a:off x="4068639" y="3210535"/>
                <a:ext cx="31499" cy="26906"/>
                <a:chOff x="4068639" y="3210535"/>
                <a:chExt cx="31499" cy="26906"/>
              </a:xfrm>
            </p:grpSpPr>
            <p:sp>
              <p:nvSpPr>
                <p:cNvPr id="4135" name="Google Shape;4135;p8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7" name="Google Shape;4137;p80"/>
            <p:cNvGrpSpPr/>
            <p:nvPr/>
          </p:nvGrpSpPr>
          <p:grpSpPr>
            <a:xfrm>
              <a:off x="3869702" y="3066935"/>
              <a:ext cx="382664" cy="190294"/>
              <a:chOff x="3869702" y="3066935"/>
              <a:chExt cx="382664" cy="190294"/>
            </a:xfrm>
          </p:grpSpPr>
          <p:grpSp>
            <p:nvGrpSpPr>
              <p:cNvPr id="4138" name="Google Shape;4138;p80"/>
              <p:cNvGrpSpPr/>
              <p:nvPr/>
            </p:nvGrpSpPr>
            <p:grpSpPr>
              <a:xfrm>
                <a:off x="3888633" y="3082351"/>
                <a:ext cx="351172" cy="160698"/>
                <a:chOff x="3888633" y="3082351"/>
                <a:chExt cx="351172" cy="160698"/>
              </a:xfrm>
            </p:grpSpPr>
            <p:sp>
              <p:nvSpPr>
                <p:cNvPr id="4139" name="Google Shape;4139;p8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80"/>
              <p:cNvGrpSpPr/>
              <p:nvPr/>
            </p:nvGrpSpPr>
            <p:grpSpPr>
              <a:xfrm>
                <a:off x="4143703" y="3066935"/>
                <a:ext cx="37783" cy="32357"/>
                <a:chOff x="4143703" y="3066935"/>
                <a:chExt cx="37783" cy="32357"/>
              </a:xfrm>
            </p:grpSpPr>
            <p:sp>
              <p:nvSpPr>
                <p:cNvPr id="4146" name="Google Shape;4146;p8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80"/>
              <p:cNvGrpSpPr/>
              <p:nvPr/>
            </p:nvGrpSpPr>
            <p:grpSpPr>
              <a:xfrm>
                <a:off x="4044565" y="3103563"/>
                <a:ext cx="37783" cy="32451"/>
                <a:chOff x="4044565" y="3103563"/>
                <a:chExt cx="37783" cy="32451"/>
              </a:xfrm>
            </p:grpSpPr>
            <p:sp>
              <p:nvSpPr>
                <p:cNvPr id="4149" name="Google Shape;4149;p8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80"/>
              <p:cNvGrpSpPr/>
              <p:nvPr/>
            </p:nvGrpSpPr>
            <p:grpSpPr>
              <a:xfrm>
                <a:off x="4017454" y="3188237"/>
                <a:ext cx="37776" cy="32357"/>
                <a:chOff x="4017454" y="3188237"/>
                <a:chExt cx="37776" cy="32357"/>
              </a:xfrm>
            </p:grpSpPr>
            <p:sp>
              <p:nvSpPr>
                <p:cNvPr id="4152" name="Google Shape;4152;p8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80"/>
              <p:cNvGrpSpPr/>
              <p:nvPr/>
            </p:nvGrpSpPr>
            <p:grpSpPr>
              <a:xfrm>
                <a:off x="3921548" y="3157509"/>
                <a:ext cx="37783" cy="32357"/>
                <a:chOff x="3921548" y="3157509"/>
                <a:chExt cx="37783" cy="32357"/>
              </a:xfrm>
            </p:grpSpPr>
            <p:sp>
              <p:nvSpPr>
                <p:cNvPr id="4155" name="Google Shape;4155;p8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80"/>
              <p:cNvGrpSpPr/>
              <p:nvPr/>
            </p:nvGrpSpPr>
            <p:grpSpPr>
              <a:xfrm>
                <a:off x="3939056" y="3211620"/>
                <a:ext cx="37783" cy="32380"/>
                <a:chOff x="3939056" y="3211620"/>
                <a:chExt cx="37783" cy="32380"/>
              </a:xfrm>
            </p:grpSpPr>
            <p:sp>
              <p:nvSpPr>
                <p:cNvPr id="4158" name="Google Shape;4158;p8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0"/>
              <p:cNvGrpSpPr/>
              <p:nvPr/>
            </p:nvGrpSpPr>
            <p:grpSpPr>
              <a:xfrm>
                <a:off x="4176240" y="3136965"/>
                <a:ext cx="31405" cy="26930"/>
                <a:chOff x="4176240" y="3136965"/>
                <a:chExt cx="31405" cy="26930"/>
              </a:xfrm>
            </p:grpSpPr>
            <p:sp>
              <p:nvSpPr>
                <p:cNvPr id="4161" name="Google Shape;4161;p8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4133148" y="3152593"/>
                <a:ext cx="31499" cy="27001"/>
                <a:chOff x="4133148" y="3152593"/>
                <a:chExt cx="31499" cy="27001"/>
              </a:xfrm>
            </p:grpSpPr>
            <p:sp>
              <p:nvSpPr>
                <p:cNvPr id="4164" name="Google Shape;4164;p8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4220866" y="3073534"/>
                <a:ext cx="31499" cy="26898"/>
                <a:chOff x="4220866" y="3073534"/>
                <a:chExt cx="31499" cy="26898"/>
              </a:xfrm>
            </p:grpSpPr>
            <p:sp>
              <p:nvSpPr>
                <p:cNvPr id="4167" name="Google Shape;4167;p8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3869702" y="3230323"/>
                <a:ext cx="31499" cy="26906"/>
                <a:chOff x="3869702" y="3230323"/>
                <a:chExt cx="31499" cy="26906"/>
              </a:xfrm>
            </p:grpSpPr>
            <p:sp>
              <p:nvSpPr>
                <p:cNvPr id="4170" name="Google Shape;4170;p8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4271383" y="3065882"/>
              <a:ext cx="304556" cy="341663"/>
              <a:chOff x="4271383" y="3065882"/>
              <a:chExt cx="304556" cy="341663"/>
            </a:xfrm>
          </p:grpSpPr>
          <p:grpSp>
            <p:nvGrpSpPr>
              <p:cNvPr id="4173" name="Google Shape;4173;p80"/>
              <p:cNvGrpSpPr/>
              <p:nvPr/>
            </p:nvGrpSpPr>
            <p:grpSpPr>
              <a:xfrm>
                <a:off x="4293838" y="3078639"/>
                <a:ext cx="269353" cy="311973"/>
                <a:chOff x="4293838" y="3078639"/>
                <a:chExt cx="269353" cy="311973"/>
              </a:xfrm>
            </p:grpSpPr>
            <p:sp>
              <p:nvSpPr>
                <p:cNvPr id="4174" name="Google Shape;4174;p8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80"/>
              <p:cNvGrpSpPr/>
              <p:nvPr/>
            </p:nvGrpSpPr>
            <p:grpSpPr>
              <a:xfrm>
                <a:off x="4538164" y="3342061"/>
                <a:ext cx="37776" cy="32380"/>
                <a:chOff x="4538164" y="3342061"/>
                <a:chExt cx="37776" cy="32380"/>
              </a:xfrm>
            </p:grpSpPr>
            <p:sp>
              <p:nvSpPr>
                <p:cNvPr id="4192" name="Google Shape;4192;p8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4271383" y="3194742"/>
                <a:ext cx="37783" cy="32420"/>
                <a:chOff x="4271383" y="3194742"/>
                <a:chExt cx="37783" cy="32420"/>
              </a:xfrm>
            </p:grpSpPr>
            <p:sp>
              <p:nvSpPr>
                <p:cNvPr id="4195" name="Google Shape;4195;p8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4284416" y="3084058"/>
                <a:ext cx="37783" cy="32357"/>
                <a:chOff x="4284416" y="3084058"/>
                <a:chExt cx="37783" cy="32357"/>
              </a:xfrm>
            </p:grpSpPr>
            <p:sp>
              <p:nvSpPr>
                <p:cNvPr id="4198" name="Google Shape;4198;p8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4478697" y="3297561"/>
                <a:ext cx="37776" cy="32451"/>
                <a:chOff x="4478697" y="3297561"/>
                <a:chExt cx="37776" cy="32451"/>
              </a:xfrm>
            </p:grpSpPr>
            <p:sp>
              <p:nvSpPr>
                <p:cNvPr id="4201" name="Google Shape;4201;p8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4411813" y="3331711"/>
                <a:ext cx="37776" cy="32451"/>
                <a:chOff x="4411813" y="3331711"/>
                <a:chExt cx="37776" cy="32451"/>
              </a:xfrm>
            </p:grpSpPr>
            <p:sp>
              <p:nvSpPr>
                <p:cNvPr id="4204" name="Google Shape;4204;p8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80"/>
              <p:cNvGrpSpPr/>
              <p:nvPr/>
            </p:nvGrpSpPr>
            <p:grpSpPr>
              <a:xfrm>
                <a:off x="4337984" y="3375188"/>
                <a:ext cx="37776" cy="32357"/>
                <a:chOff x="4337984" y="3375188"/>
                <a:chExt cx="37776" cy="32357"/>
              </a:xfrm>
            </p:grpSpPr>
            <p:sp>
              <p:nvSpPr>
                <p:cNvPr id="4207" name="Google Shape;4207;p8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80"/>
              <p:cNvGrpSpPr/>
              <p:nvPr/>
            </p:nvGrpSpPr>
            <p:grpSpPr>
              <a:xfrm>
                <a:off x="4494867" y="3090530"/>
                <a:ext cx="37878" cy="32451"/>
                <a:chOff x="4494867" y="3090530"/>
                <a:chExt cx="37878" cy="32451"/>
              </a:xfrm>
            </p:grpSpPr>
            <p:sp>
              <p:nvSpPr>
                <p:cNvPr id="4210" name="Google Shape;4210;p8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80"/>
              <p:cNvGrpSpPr/>
              <p:nvPr/>
            </p:nvGrpSpPr>
            <p:grpSpPr>
              <a:xfrm>
                <a:off x="4525124" y="3207774"/>
                <a:ext cx="37783" cy="32420"/>
                <a:chOff x="4525124" y="3207774"/>
                <a:chExt cx="37783" cy="32420"/>
              </a:xfrm>
            </p:grpSpPr>
            <p:sp>
              <p:nvSpPr>
                <p:cNvPr id="4213" name="Google Shape;4213;p8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0"/>
              <p:cNvGrpSpPr/>
              <p:nvPr/>
            </p:nvGrpSpPr>
            <p:grpSpPr>
              <a:xfrm>
                <a:off x="4440544" y="3176479"/>
                <a:ext cx="31499" cy="26898"/>
                <a:chOff x="4440544" y="3176479"/>
                <a:chExt cx="31499" cy="26898"/>
              </a:xfrm>
            </p:grpSpPr>
            <p:sp>
              <p:nvSpPr>
                <p:cNvPr id="4216" name="Google Shape;4216;p8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80"/>
              <p:cNvGrpSpPr/>
              <p:nvPr/>
            </p:nvGrpSpPr>
            <p:grpSpPr>
              <a:xfrm>
                <a:off x="4350545" y="3156400"/>
                <a:ext cx="31405" cy="27001"/>
                <a:chOff x="4350545" y="3156400"/>
                <a:chExt cx="31405" cy="27001"/>
              </a:xfrm>
            </p:grpSpPr>
            <p:sp>
              <p:nvSpPr>
                <p:cNvPr id="4219" name="Google Shape;4219;p8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0"/>
              <p:cNvGrpSpPr/>
              <p:nvPr/>
            </p:nvGrpSpPr>
            <p:grpSpPr>
              <a:xfrm>
                <a:off x="4376703" y="3255058"/>
                <a:ext cx="31405" cy="27001"/>
                <a:chOff x="4376703" y="3255058"/>
                <a:chExt cx="31405" cy="27001"/>
              </a:xfrm>
            </p:grpSpPr>
            <p:sp>
              <p:nvSpPr>
                <p:cNvPr id="4222" name="Google Shape;4222;p8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80"/>
              <p:cNvGrpSpPr/>
              <p:nvPr/>
            </p:nvGrpSpPr>
            <p:grpSpPr>
              <a:xfrm>
                <a:off x="4331322" y="3283656"/>
                <a:ext cx="31405" cy="26945"/>
                <a:chOff x="4331322" y="3283656"/>
                <a:chExt cx="31405" cy="26945"/>
              </a:xfrm>
            </p:grpSpPr>
            <p:sp>
              <p:nvSpPr>
                <p:cNvPr id="4225" name="Google Shape;4225;p8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80"/>
              <p:cNvGrpSpPr/>
              <p:nvPr/>
            </p:nvGrpSpPr>
            <p:grpSpPr>
              <a:xfrm>
                <a:off x="4380510" y="3065882"/>
                <a:ext cx="31405" cy="26938"/>
                <a:chOff x="4380510" y="3065882"/>
                <a:chExt cx="31405" cy="26938"/>
              </a:xfrm>
            </p:grpSpPr>
            <p:sp>
              <p:nvSpPr>
                <p:cNvPr id="4228" name="Google Shape;4228;p8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0" name="Google Shape;4230;p80"/>
            <p:cNvGrpSpPr/>
            <p:nvPr/>
          </p:nvGrpSpPr>
          <p:grpSpPr>
            <a:xfrm>
              <a:off x="4558998" y="3188237"/>
              <a:ext cx="1280131" cy="1052746"/>
              <a:chOff x="4558998" y="3188237"/>
              <a:chExt cx="1280131" cy="1052746"/>
            </a:xfrm>
          </p:grpSpPr>
          <p:sp>
            <p:nvSpPr>
              <p:cNvPr id="4231" name="Google Shape;4231;p8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2" name="Google Shape;4232;p80"/>
              <p:cNvGrpSpPr/>
              <p:nvPr/>
            </p:nvGrpSpPr>
            <p:grpSpPr>
              <a:xfrm>
                <a:off x="4579164" y="3203653"/>
                <a:ext cx="1244833" cy="1020397"/>
                <a:chOff x="4579164" y="3203653"/>
                <a:chExt cx="1244833" cy="1020397"/>
              </a:xfrm>
            </p:grpSpPr>
            <p:sp>
              <p:nvSpPr>
                <p:cNvPr id="4233" name="Google Shape;4233;p8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5" name="Google Shape;4235;p80"/>
                <p:cNvGrpSpPr/>
                <p:nvPr/>
              </p:nvGrpSpPr>
              <p:grpSpPr>
                <a:xfrm>
                  <a:off x="4579164" y="3203653"/>
                  <a:ext cx="1244833" cy="1020397"/>
                  <a:chOff x="4579164" y="3203653"/>
                  <a:chExt cx="1244833" cy="1020397"/>
                </a:xfrm>
              </p:grpSpPr>
              <p:sp>
                <p:nvSpPr>
                  <p:cNvPr id="4236" name="Google Shape;4236;p8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8" name="Google Shape;4238;p80"/>
                  <p:cNvGrpSpPr/>
                  <p:nvPr/>
                </p:nvGrpSpPr>
                <p:grpSpPr>
                  <a:xfrm>
                    <a:off x="4579164" y="3203653"/>
                    <a:ext cx="1244833" cy="1020397"/>
                    <a:chOff x="4579164" y="3203653"/>
                    <a:chExt cx="1244833" cy="1020397"/>
                  </a:xfrm>
                </p:grpSpPr>
                <p:sp>
                  <p:nvSpPr>
                    <p:cNvPr id="4239" name="Google Shape;4239;p8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7" name="Google Shape;4247;p80"/>
                    <p:cNvGrpSpPr/>
                    <p:nvPr/>
                  </p:nvGrpSpPr>
                  <p:grpSpPr>
                    <a:xfrm>
                      <a:off x="4579164" y="3203653"/>
                      <a:ext cx="1244833" cy="1020397"/>
                      <a:chOff x="4579164" y="3203653"/>
                      <a:chExt cx="1244833" cy="1020397"/>
                    </a:xfrm>
                  </p:grpSpPr>
                  <p:sp>
                    <p:nvSpPr>
                      <p:cNvPr id="4248" name="Google Shape;4248;p8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80"/>
                      <p:cNvGrpSpPr/>
                      <p:nvPr/>
                    </p:nvGrpSpPr>
                    <p:grpSpPr>
                      <a:xfrm>
                        <a:off x="4579164" y="3203653"/>
                        <a:ext cx="1244833" cy="1020397"/>
                        <a:chOff x="4579164" y="3203653"/>
                        <a:chExt cx="1244833" cy="1020397"/>
                      </a:xfrm>
                    </p:grpSpPr>
                    <p:sp>
                      <p:nvSpPr>
                        <p:cNvPr id="4263" name="Google Shape;4263;p8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80"/>
                        <p:cNvGrpSpPr/>
                        <p:nvPr/>
                      </p:nvGrpSpPr>
                      <p:grpSpPr>
                        <a:xfrm>
                          <a:off x="4579164" y="3203653"/>
                          <a:ext cx="1244833" cy="1020397"/>
                          <a:chOff x="4579164" y="3203653"/>
                          <a:chExt cx="1244833" cy="1020397"/>
                        </a:xfrm>
                      </p:grpSpPr>
                      <p:sp>
                        <p:nvSpPr>
                          <p:cNvPr id="4288" name="Google Shape;4288;p8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9" name="Google Shape;4289;p80"/>
                          <p:cNvGrpSpPr/>
                          <p:nvPr/>
                        </p:nvGrpSpPr>
                        <p:grpSpPr>
                          <a:xfrm>
                            <a:off x="4579164" y="3203653"/>
                            <a:ext cx="1244833" cy="1020397"/>
                            <a:chOff x="4579164" y="3203653"/>
                            <a:chExt cx="1244833" cy="1020397"/>
                          </a:xfrm>
                        </p:grpSpPr>
                        <p:sp>
                          <p:nvSpPr>
                            <p:cNvPr id="4290" name="Google Shape;4290;p8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80"/>
                            <p:cNvGrpSpPr/>
                            <p:nvPr/>
                          </p:nvGrpSpPr>
                          <p:grpSpPr>
                            <a:xfrm>
                              <a:off x="4579164" y="3203653"/>
                              <a:ext cx="1244833" cy="1020397"/>
                              <a:chOff x="4579164" y="3203653"/>
                              <a:chExt cx="1244833" cy="1020397"/>
                            </a:xfrm>
                          </p:grpSpPr>
                          <p:sp>
                            <p:nvSpPr>
                              <p:cNvPr id="4298" name="Google Shape;4298;p8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80"/>
                              <p:cNvGrpSpPr/>
                              <p:nvPr/>
                            </p:nvGrpSpPr>
                            <p:grpSpPr>
                              <a:xfrm>
                                <a:off x="4579164" y="3203653"/>
                                <a:ext cx="1244833" cy="1020397"/>
                                <a:chOff x="4579164" y="3203653"/>
                                <a:chExt cx="1244833" cy="1020397"/>
                              </a:xfrm>
                            </p:grpSpPr>
                            <p:sp>
                              <p:nvSpPr>
                                <p:cNvPr id="4312" name="Google Shape;4312;p8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9" name="Google Shape;4319;p80"/>
                                <p:cNvGrpSpPr/>
                                <p:nvPr/>
                              </p:nvGrpSpPr>
                              <p:grpSpPr>
                                <a:xfrm>
                                  <a:off x="4579164" y="3203653"/>
                                  <a:ext cx="1244833" cy="1020397"/>
                                  <a:chOff x="4579164" y="3203653"/>
                                  <a:chExt cx="1244833" cy="1020397"/>
                                </a:xfrm>
                              </p:grpSpPr>
                              <p:sp>
                                <p:nvSpPr>
                                  <p:cNvPr id="4320" name="Google Shape;4320;p8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5" name="Google Shape;4325;p80"/>
                                  <p:cNvGrpSpPr/>
                                  <p:nvPr/>
                                </p:nvGrpSpPr>
                                <p:grpSpPr>
                                  <a:xfrm>
                                    <a:off x="4579164" y="3203653"/>
                                    <a:ext cx="1244833" cy="1020397"/>
                                    <a:chOff x="4579164" y="3203653"/>
                                    <a:chExt cx="1244833" cy="1020397"/>
                                  </a:xfrm>
                                </p:grpSpPr>
                                <p:sp>
                                  <p:nvSpPr>
                                    <p:cNvPr id="4326" name="Google Shape;4326;p8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30" name="Google Shape;4330;p8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33" name="Google Shape;4333;p8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34" name="Google Shape;4334;p80"/>
              <p:cNvGrpSpPr/>
              <p:nvPr/>
            </p:nvGrpSpPr>
            <p:grpSpPr>
              <a:xfrm>
                <a:off x="4595437" y="3598775"/>
                <a:ext cx="37776" cy="32451"/>
                <a:chOff x="4595437" y="3598775"/>
                <a:chExt cx="37776" cy="32451"/>
              </a:xfrm>
            </p:grpSpPr>
            <p:sp>
              <p:nvSpPr>
                <p:cNvPr id="4335" name="Google Shape;4335;p8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0"/>
              <p:cNvGrpSpPr/>
              <p:nvPr/>
            </p:nvGrpSpPr>
            <p:grpSpPr>
              <a:xfrm>
                <a:off x="4641864" y="3524443"/>
                <a:ext cx="37776" cy="32380"/>
                <a:chOff x="4641864" y="3524443"/>
                <a:chExt cx="37776" cy="32380"/>
              </a:xfrm>
            </p:grpSpPr>
            <p:sp>
              <p:nvSpPr>
                <p:cNvPr id="4338" name="Google Shape;4338;p8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0"/>
              <p:cNvGrpSpPr/>
              <p:nvPr/>
            </p:nvGrpSpPr>
            <p:grpSpPr>
              <a:xfrm>
                <a:off x="4648431" y="3893901"/>
                <a:ext cx="37776" cy="32357"/>
                <a:chOff x="4648431" y="3893901"/>
                <a:chExt cx="37776" cy="32357"/>
              </a:xfrm>
            </p:grpSpPr>
            <p:sp>
              <p:nvSpPr>
                <p:cNvPr id="4341" name="Google Shape;4341;p8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0"/>
              <p:cNvGrpSpPr/>
              <p:nvPr/>
            </p:nvGrpSpPr>
            <p:grpSpPr>
              <a:xfrm>
                <a:off x="4567752" y="3722908"/>
                <a:ext cx="37870" cy="32380"/>
                <a:chOff x="4567752" y="3722908"/>
                <a:chExt cx="37870" cy="32380"/>
              </a:xfrm>
            </p:grpSpPr>
            <p:sp>
              <p:nvSpPr>
                <p:cNvPr id="4344" name="Google Shape;4344;p8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0"/>
              <p:cNvGrpSpPr/>
              <p:nvPr/>
            </p:nvGrpSpPr>
            <p:grpSpPr>
              <a:xfrm>
                <a:off x="4617506" y="3652052"/>
                <a:ext cx="37783" cy="32357"/>
                <a:chOff x="4617506" y="3652052"/>
                <a:chExt cx="37783" cy="32357"/>
              </a:xfrm>
            </p:grpSpPr>
            <p:sp>
              <p:nvSpPr>
                <p:cNvPr id="4347" name="Google Shape;4347;p8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0"/>
              <p:cNvGrpSpPr/>
              <p:nvPr/>
            </p:nvGrpSpPr>
            <p:grpSpPr>
              <a:xfrm>
                <a:off x="4739005" y="3554149"/>
                <a:ext cx="37870" cy="32357"/>
                <a:chOff x="4739005" y="3554149"/>
                <a:chExt cx="37870" cy="32357"/>
              </a:xfrm>
            </p:grpSpPr>
            <p:sp>
              <p:nvSpPr>
                <p:cNvPr id="4350" name="Google Shape;4350;p8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0"/>
              <p:cNvGrpSpPr/>
              <p:nvPr/>
            </p:nvGrpSpPr>
            <p:grpSpPr>
              <a:xfrm>
                <a:off x="4806557" y="3630258"/>
                <a:ext cx="37776" cy="32364"/>
                <a:chOff x="4806557" y="3630258"/>
                <a:chExt cx="37776" cy="32364"/>
              </a:xfrm>
            </p:grpSpPr>
            <p:sp>
              <p:nvSpPr>
                <p:cNvPr id="4353" name="Google Shape;4353;p8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0"/>
              <p:cNvGrpSpPr/>
              <p:nvPr/>
            </p:nvGrpSpPr>
            <p:grpSpPr>
              <a:xfrm>
                <a:off x="4737007" y="4004357"/>
                <a:ext cx="37870" cy="32357"/>
                <a:chOff x="4737007" y="4004357"/>
                <a:chExt cx="37870" cy="32357"/>
              </a:xfrm>
            </p:grpSpPr>
            <p:sp>
              <p:nvSpPr>
                <p:cNvPr id="4356" name="Google Shape;4356;p8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0"/>
              <p:cNvGrpSpPr/>
              <p:nvPr/>
            </p:nvGrpSpPr>
            <p:grpSpPr>
              <a:xfrm>
                <a:off x="4773634" y="4208627"/>
                <a:ext cx="37776" cy="32357"/>
                <a:chOff x="4773634" y="4208627"/>
                <a:chExt cx="37776" cy="32357"/>
              </a:xfrm>
            </p:grpSpPr>
            <p:sp>
              <p:nvSpPr>
                <p:cNvPr id="4359" name="Google Shape;4359;p8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0"/>
              <p:cNvGrpSpPr/>
              <p:nvPr/>
            </p:nvGrpSpPr>
            <p:grpSpPr>
              <a:xfrm>
                <a:off x="4888282" y="4074764"/>
                <a:ext cx="37776" cy="32451"/>
                <a:chOff x="4888282" y="4074764"/>
                <a:chExt cx="37776" cy="32451"/>
              </a:xfrm>
            </p:grpSpPr>
            <p:sp>
              <p:nvSpPr>
                <p:cNvPr id="4362" name="Google Shape;4362;p8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0"/>
              <p:cNvGrpSpPr/>
              <p:nvPr/>
            </p:nvGrpSpPr>
            <p:grpSpPr>
              <a:xfrm>
                <a:off x="4901315" y="3804271"/>
                <a:ext cx="37776" cy="32364"/>
                <a:chOff x="4901315" y="3804271"/>
                <a:chExt cx="37776" cy="32364"/>
              </a:xfrm>
            </p:grpSpPr>
            <p:sp>
              <p:nvSpPr>
                <p:cNvPr id="4365" name="Google Shape;4365;p8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0"/>
              <p:cNvGrpSpPr/>
              <p:nvPr/>
            </p:nvGrpSpPr>
            <p:grpSpPr>
              <a:xfrm>
                <a:off x="4866394" y="3715035"/>
                <a:ext cx="37846" cy="32357"/>
                <a:chOff x="4866394" y="3715035"/>
                <a:chExt cx="37846" cy="32357"/>
              </a:xfrm>
            </p:grpSpPr>
            <p:sp>
              <p:nvSpPr>
                <p:cNvPr id="4368" name="Google Shape;4368;p8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0"/>
              <p:cNvGrpSpPr/>
              <p:nvPr/>
            </p:nvGrpSpPr>
            <p:grpSpPr>
              <a:xfrm>
                <a:off x="4979233" y="3839798"/>
                <a:ext cx="37878" cy="32420"/>
                <a:chOff x="4979233" y="3839798"/>
                <a:chExt cx="37878" cy="32420"/>
              </a:xfrm>
            </p:grpSpPr>
            <p:sp>
              <p:nvSpPr>
                <p:cNvPr id="4371" name="Google Shape;4371;p8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80"/>
              <p:cNvGrpSpPr/>
              <p:nvPr/>
            </p:nvGrpSpPr>
            <p:grpSpPr>
              <a:xfrm>
                <a:off x="4790662" y="3679147"/>
                <a:ext cx="37783" cy="32380"/>
                <a:chOff x="4790662" y="3679147"/>
                <a:chExt cx="37783" cy="32380"/>
              </a:xfrm>
            </p:grpSpPr>
            <p:sp>
              <p:nvSpPr>
                <p:cNvPr id="4374" name="Google Shape;4374;p8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0"/>
              <p:cNvGrpSpPr/>
              <p:nvPr/>
            </p:nvGrpSpPr>
            <p:grpSpPr>
              <a:xfrm>
                <a:off x="4857263" y="3557861"/>
                <a:ext cx="37776" cy="32357"/>
                <a:chOff x="4857263" y="3557861"/>
                <a:chExt cx="37776" cy="32357"/>
              </a:xfrm>
            </p:grpSpPr>
            <p:sp>
              <p:nvSpPr>
                <p:cNvPr id="4377" name="Google Shape;4377;p8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80"/>
              <p:cNvGrpSpPr/>
              <p:nvPr/>
            </p:nvGrpSpPr>
            <p:grpSpPr>
              <a:xfrm>
                <a:off x="4883902" y="3648033"/>
                <a:ext cx="37783" cy="32380"/>
                <a:chOff x="4883902" y="3648033"/>
                <a:chExt cx="37783" cy="32380"/>
              </a:xfrm>
            </p:grpSpPr>
            <p:sp>
              <p:nvSpPr>
                <p:cNvPr id="4380" name="Google Shape;4380;p8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0"/>
              <p:cNvGrpSpPr/>
              <p:nvPr/>
            </p:nvGrpSpPr>
            <p:grpSpPr>
              <a:xfrm>
                <a:off x="4907780" y="3347220"/>
                <a:ext cx="37878" cy="32357"/>
                <a:chOff x="4907780" y="3347220"/>
                <a:chExt cx="37878" cy="32357"/>
              </a:xfrm>
            </p:grpSpPr>
            <p:sp>
              <p:nvSpPr>
                <p:cNvPr id="4383" name="Google Shape;4383;p8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80"/>
              <p:cNvGrpSpPr/>
              <p:nvPr/>
            </p:nvGrpSpPr>
            <p:grpSpPr>
              <a:xfrm>
                <a:off x="5065048" y="3738150"/>
                <a:ext cx="37783" cy="32364"/>
                <a:chOff x="5065048" y="3738150"/>
                <a:chExt cx="37783" cy="32364"/>
              </a:xfrm>
            </p:grpSpPr>
            <p:sp>
              <p:nvSpPr>
                <p:cNvPr id="4386" name="Google Shape;4386;p8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0"/>
              <p:cNvGrpSpPr/>
              <p:nvPr/>
            </p:nvGrpSpPr>
            <p:grpSpPr>
              <a:xfrm>
                <a:off x="5071616" y="3284615"/>
                <a:ext cx="37783" cy="32357"/>
                <a:chOff x="5071616" y="3284615"/>
                <a:chExt cx="37783" cy="32357"/>
              </a:xfrm>
            </p:grpSpPr>
            <p:sp>
              <p:nvSpPr>
                <p:cNvPr id="4389" name="Google Shape;4389;p8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80"/>
              <p:cNvGrpSpPr/>
              <p:nvPr/>
            </p:nvGrpSpPr>
            <p:grpSpPr>
              <a:xfrm>
                <a:off x="5389291" y="3759921"/>
                <a:ext cx="37783" cy="32380"/>
                <a:chOff x="5389291" y="3759921"/>
                <a:chExt cx="37783" cy="32380"/>
              </a:xfrm>
            </p:grpSpPr>
            <p:sp>
              <p:nvSpPr>
                <p:cNvPr id="4392" name="Google Shape;4392;p8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0"/>
              <p:cNvGrpSpPr/>
              <p:nvPr/>
            </p:nvGrpSpPr>
            <p:grpSpPr>
              <a:xfrm>
                <a:off x="5431534" y="3632932"/>
                <a:ext cx="37878" cy="32451"/>
                <a:chOff x="5431534" y="3632932"/>
                <a:chExt cx="37878" cy="32451"/>
              </a:xfrm>
            </p:grpSpPr>
            <p:sp>
              <p:nvSpPr>
                <p:cNvPr id="4395" name="Google Shape;4395;p8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0"/>
              <p:cNvGrpSpPr/>
              <p:nvPr/>
            </p:nvGrpSpPr>
            <p:grpSpPr>
              <a:xfrm>
                <a:off x="5540755" y="3544829"/>
                <a:ext cx="37783" cy="32357"/>
                <a:chOff x="5540755" y="3544829"/>
                <a:chExt cx="37783" cy="32357"/>
              </a:xfrm>
            </p:grpSpPr>
            <p:sp>
              <p:nvSpPr>
                <p:cNvPr id="4398" name="Google Shape;4398;p8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0"/>
              <p:cNvGrpSpPr/>
              <p:nvPr/>
            </p:nvGrpSpPr>
            <p:grpSpPr>
              <a:xfrm>
                <a:off x="5579293" y="3412107"/>
                <a:ext cx="37776" cy="32357"/>
                <a:chOff x="5579293" y="3412107"/>
                <a:chExt cx="37776" cy="32357"/>
              </a:xfrm>
            </p:grpSpPr>
            <p:sp>
              <p:nvSpPr>
                <p:cNvPr id="4401" name="Google Shape;4401;p8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80"/>
              <p:cNvGrpSpPr/>
              <p:nvPr/>
            </p:nvGrpSpPr>
            <p:grpSpPr>
              <a:xfrm>
                <a:off x="5801346" y="3284615"/>
                <a:ext cx="37783" cy="32357"/>
                <a:chOff x="5801346" y="3284615"/>
                <a:chExt cx="37783" cy="32357"/>
              </a:xfrm>
            </p:grpSpPr>
            <p:sp>
              <p:nvSpPr>
                <p:cNvPr id="4404" name="Google Shape;4404;p8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80"/>
              <p:cNvGrpSpPr/>
              <p:nvPr/>
            </p:nvGrpSpPr>
            <p:grpSpPr>
              <a:xfrm>
                <a:off x="5763578" y="3399067"/>
                <a:ext cx="37776" cy="32364"/>
                <a:chOff x="5763578" y="3399067"/>
                <a:chExt cx="37776" cy="32364"/>
              </a:xfrm>
            </p:grpSpPr>
            <p:sp>
              <p:nvSpPr>
                <p:cNvPr id="4407" name="Google Shape;4407;p8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0"/>
              <p:cNvGrpSpPr/>
              <p:nvPr/>
            </p:nvGrpSpPr>
            <p:grpSpPr>
              <a:xfrm>
                <a:off x="5395858" y="3230952"/>
                <a:ext cx="37776" cy="32364"/>
                <a:chOff x="5395858" y="3230952"/>
                <a:chExt cx="37776" cy="32364"/>
              </a:xfrm>
            </p:grpSpPr>
            <p:sp>
              <p:nvSpPr>
                <p:cNvPr id="4410" name="Google Shape;4410;p8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0"/>
              <p:cNvGrpSpPr/>
              <p:nvPr/>
            </p:nvGrpSpPr>
            <p:grpSpPr>
              <a:xfrm>
                <a:off x="5264088" y="3188237"/>
                <a:ext cx="37776" cy="32357"/>
                <a:chOff x="5264088" y="3188237"/>
                <a:chExt cx="37776" cy="32357"/>
              </a:xfrm>
            </p:grpSpPr>
            <p:sp>
              <p:nvSpPr>
                <p:cNvPr id="4413" name="Google Shape;4413;p8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0"/>
              <p:cNvGrpSpPr/>
              <p:nvPr/>
            </p:nvGrpSpPr>
            <p:grpSpPr>
              <a:xfrm>
                <a:off x="5585758" y="3237425"/>
                <a:ext cx="37878" cy="32357"/>
                <a:chOff x="5585758" y="3237425"/>
                <a:chExt cx="37878" cy="32357"/>
              </a:xfrm>
            </p:grpSpPr>
            <p:sp>
              <p:nvSpPr>
                <p:cNvPr id="4416" name="Google Shape;4416;p8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80"/>
              <p:cNvGrpSpPr/>
              <p:nvPr/>
            </p:nvGrpSpPr>
            <p:grpSpPr>
              <a:xfrm>
                <a:off x="4874196" y="3291088"/>
                <a:ext cx="37878" cy="32451"/>
                <a:chOff x="4874196" y="3291088"/>
                <a:chExt cx="37878" cy="32451"/>
              </a:xfrm>
            </p:grpSpPr>
            <p:sp>
              <p:nvSpPr>
                <p:cNvPr id="4419" name="Google Shape;4419;p8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80"/>
              <p:cNvGrpSpPr/>
              <p:nvPr/>
            </p:nvGrpSpPr>
            <p:grpSpPr>
              <a:xfrm>
                <a:off x="5197770" y="3785466"/>
                <a:ext cx="37783" cy="32427"/>
                <a:chOff x="5197770" y="3785466"/>
                <a:chExt cx="37783" cy="32427"/>
              </a:xfrm>
            </p:grpSpPr>
            <p:sp>
              <p:nvSpPr>
                <p:cNvPr id="4422" name="Google Shape;4422;p8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0"/>
              <p:cNvGrpSpPr/>
              <p:nvPr/>
            </p:nvGrpSpPr>
            <p:grpSpPr>
              <a:xfrm>
                <a:off x="5177699" y="3492117"/>
                <a:ext cx="37776" cy="32357"/>
                <a:chOff x="5177699" y="3492117"/>
                <a:chExt cx="37776" cy="32357"/>
              </a:xfrm>
            </p:grpSpPr>
            <p:sp>
              <p:nvSpPr>
                <p:cNvPr id="4425" name="Google Shape;4425;p8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80"/>
              <p:cNvGrpSpPr/>
              <p:nvPr/>
            </p:nvGrpSpPr>
            <p:grpSpPr>
              <a:xfrm>
                <a:off x="5349431" y="3622346"/>
                <a:ext cx="37870" cy="32380"/>
                <a:chOff x="5349431" y="3622346"/>
                <a:chExt cx="37870" cy="32380"/>
              </a:xfrm>
            </p:grpSpPr>
            <p:sp>
              <p:nvSpPr>
                <p:cNvPr id="4428" name="Google Shape;4428;p8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80"/>
              <p:cNvGrpSpPr/>
              <p:nvPr/>
            </p:nvGrpSpPr>
            <p:grpSpPr>
              <a:xfrm>
                <a:off x="5068855" y="3563980"/>
                <a:ext cx="53954" cy="46223"/>
                <a:chOff x="5068855" y="3563980"/>
                <a:chExt cx="53954" cy="46223"/>
              </a:xfrm>
            </p:grpSpPr>
            <p:sp>
              <p:nvSpPr>
                <p:cNvPr id="4431" name="Google Shape;4431;p8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80"/>
              <p:cNvGrpSpPr/>
              <p:nvPr/>
            </p:nvGrpSpPr>
            <p:grpSpPr>
              <a:xfrm>
                <a:off x="5037654" y="3392507"/>
                <a:ext cx="37870" cy="32451"/>
                <a:chOff x="5037654" y="3392507"/>
                <a:chExt cx="37870" cy="32451"/>
              </a:xfrm>
            </p:grpSpPr>
            <p:sp>
              <p:nvSpPr>
                <p:cNvPr id="4434" name="Google Shape;4434;p8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80"/>
              <p:cNvGrpSpPr/>
              <p:nvPr/>
            </p:nvGrpSpPr>
            <p:grpSpPr>
              <a:xfrm>
                <a:off x="5456560" y="3368629"/>
                <a:ext cx="37870" cy="32451"/>
                <a:chOff x="5456560" y="3368629"/>
                <a:chExt cx="37870" cy="32451"/>
              </a:xfrm>
            </p:grpSpPr>
            <p:sp>
              <p:nvSpPr>
                <p:cNvPr id="4437" name="Google Shape;4437;p8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80"/>
              <p:cNvGrpSpPr/>
              <p:nvPr/>
            </p:nvGrpSpPr>
            <p:grpSpPr>
              <a:xfrm>
                <a:off x="4755749" y="3501516"/>
                <a:ext cx="46246" cy="39608"/>
                <a:chOff x="4755749" y="3501516"/>
                <a:chExt cx="46246" cy="39608"/>
              </a:xfrm>
            </p:grpSpPr>
            <p:sp>
              <p:nvSpPr>
                <p:cNvPr id="4440" name="Google Shape;4440;p8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80"/>
              <p:cNvGrpSpPr/>
              <p:nvPr/>
            </p:nvGrpSpPr>
            <p:grpSpPr>
              <a:xfrm>
                <a:off x="4681346" y="3485582"/>
                <a:ext cx="37783" cy="32427"/>
                <a:chOff x="4681346" y="3485582"/>
                <a:chExt cx="37783" cy="32427"/>
              </a:xfrm>
            </p:grpSpPr>
            <p:sp>
              <p:nvSpPr>
                <p:cNvPr id="4443" name="Google Shape;4443;p8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0"/>
              <p:cNvGrpSpPr/>
              <p:nvPr/>
            </p:nvGrpSpPr>
            <p:grpSpPr>
              <a:xfrm>
                <a:off x="4767067" y="3291088"/>
                <a:ext cx="37878" cy="32451"/>
                <a:chOff x="4767067" y="3291088"/>
                <a:chExt cx="37878" cy="32451"/>
              </a:xfrm>
            </p:grpSpPr>
            <p:sp>
              <p:nvSpPr>
                <p:cNvPr id="4446" name="Google Shape;4446;p8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0"/>
              <p:cNvGrpSpPr/>
              <p:nvPr/>
            </p:nvGrpSpPr>
            <p:grpSpPr>
              <a:xfrm>
                <a:off x="4687819" y="3405539"/>
                <a:ext cx="37776" cy="32451"/>
                <a:chOff x="4687819" y="3405539"/>
                <a:chExt cx="37776" cy="32451"/>
              </a:xfrm>
            </p:grpSpPr>
            <p:sp>
              <p:nvSpPr>
                <p:cNvPr id="4449" name="Google Shape;4449;p8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0"/>
              <p:cNvGrpSpPr/>
              <p:nvPr/>
            </p:nvGrpSpPr>
            <p:grpSpPr>
              <a:xfrm>
                <a:off x="4923101" y="3444809"/>
                <a:ext cx="52813" cy="45318"/>
                <a:chOff x="4923101" y="3444809"/>
                <a:chExt cx="52813" cy="45318"/>
              </a:xfrm>
            </p:grpSpPr>
            <p:sp>
              <p:nvSpPr>
                <p:cNvPr id="4452" name="Google Shape;4452;p8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0"/>
              <p:cNvGrpSpPr/>
              <p:nvPr/>
            </p:nvGrpSpPr>
            <p:grpSpPr>
              <a:xfrm>
                <a:off x="4846040" y="3654750"/>
                <a:ext cx="31405" cy="26993"/>
                <a:chOff x="4846040" y="3654750"/>
                <a:chExt cx="31405" cy="26993"/>
              </a:xfrm>
            </p:grpSpPr>
            <p:sp>
              <p:nvSpPr>
                <p:cNvPr id="4455" name="Google Shape;4455;p8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80"/>
              <p:cNvGrpSpPr/>
              <p:nvPr/>
            </p:nvGrpSpPr>
            <p:grpSpPr>
              <a:xfrm>
                <a:off x="4925673" y="3691700"/>
                <a:ext cx="40253" cy="34472"/>
                <a:chOff x="4925673" y="3691700"/>
                <a:chExt cx="40253" cy="34472"/>
              </a:xfrm>
            </p:grpSpPr>
            <p:sp>
              <p:nvSpPr>
                <p:cNvPr id="4458" name="Google Shape;4458;p8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80"/>
              <p:cNvGrpSpPr/>
              <p:nvPr/>
            </p:nvGrpSpPr>
            <p:grpSpPr>
              <a:xfrm>
                <a:off x="4894653" y="3740848"/>
                <a:ext cx="31405" cy="26906"/>
                <a:chOff x="4894653" y="3740848"/>
                <a:chExt cx="31405" cy="26906"/>
              </a:xfrm>
            </p:grpSpPr>
            <p:sp>
              <p:nvSpPr>
                <p:cNvPr id="4461" name="Google Shape;4461;p8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80"/>
              <p:cNvGrpSpPr/>
              <p:nvPr/>
            </p:nvGrpSpPr>
            <p:grpSpPr>
              <a:xfrm>
                <a:off x="4962300" y="3696348"/>
                <a:ext cx="38255" cy="32773"/>
                <a:chOff x="4962300" y="3696348"/>
                <a:chExt cx="38255" cy="32773"/>
              </a:xfrm>
            </p:grpSpPr>
            <p:sp>
              <p:nvSpPr>
                <p:cNvPr id="4464" name="Google Shape;4464;p8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80"/>
              <p:cNvGrpSpPr/>
              <p:nvPr/>
            </p:nvGrpSpPr>
            <p:grpSpPr>
              <a:xfrm>
                <a:off x="4980185" y="3743349"/>
                <a:ext cx="31499" cy="26969"/>
                <a:chOff x="4980185" y="3743349"/>
                <a:chExt cx="31499" cy="26969"/>
              </a:xfrm>
            </p:grpSpPr>
            <p:sp>
              <p:nvSpPr>
                <p:cNvPr id="4467" name="Google Shape;4467;p8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80"/>
              <p:cNvGrpSpPr/>
              <p:nvPr/>
            </p:nvGrpSpPr>
            <p:grpSpPr>
              <a:xfrm>
                <a:off x="5013768" y="3734312"/>
                <a:ext cx="31499" cy="26969"/>
                <a:chOff x="5013768" y="3734312"/>
                <a:chExt cx="31499" cy="26969"/>
              </a:xfrm>
            </p:grpSpPr>
            <p:sp>
              <p:nvSpPr>
                <p:cNvPr id="4470" name="Google Shape;4470;p8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80"/>
              <p:cNvGrpSpPr/>
              <p:nvPr/>
            </p:nvGrpSpPr>
            <p:grpSpPr>
              <a:xfrm>
                <a:off x="5036703" y="3764545"/>
                <a:ext cx="31499" cy="26898"/>
                <a:chOff x="5036703" y="3764545"/>
                <a:chExt cx="31499" cy="26898"/>
              </a:xfrm>
            </p:grpSpPr>
            <p:sp>
              <p:nvSpPr>
                <p:cNvPr id="4473" name="Google Shape;4473;p8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80"/>
              <p:cNvGrpSpPr/>
              <p:nvPr/>
            </p:nvGrpSpPr>
            <p:grpSpPr>
              <a:xfrm>
                <a:off x="4953546" y="3768352"/>
                <a:ext cx="31405" cy="26898"/>
                <a:chOff x="4953546" y="3768352"/>
                <a:chExt cx="31405" cy="26898"/>
              </a:xfrm>
            </p:grpSpPr>
            <p:sp>
              <p:nvSpPr>
                <p:cNvPr id="4476" name="Google Shape;4476;p8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0"/>
              <p:cNvGrpSpPr/>
              <p:nvPr/>
            </p:nvGrpSpPr>
            <p:grpSpPr>
              <a:xfrm>
                <a:off x="4964770" y="3814016"/>
                <a:ext cx="31499" cy="26993"/>
                <a:chOff x="4964770" y="3814016"/>
                <a:chExt cx="31499" cy="26993"/>
              </a:xfrm>
            </p:grpSpPr>
            <p:sp>
              <p:nvSpPr>
                <p:cNvPr id="4479" name="Google Shape;4479;p8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80"/>
              <p:cNvGrpSpPr/>
              <p:nvPr/>
            </p:nvGrpSpPr>
            <p:grpSpPr>
              <a:xfrm>
                <a:off x="4923290" y="3800504"/>
                <a:ext cx="31468" cy="26898"/>
                <a:chOff x="4923290" y="3800504"/>
                <a:chExt cx="31468" cy="26898"/>
              </a:xfrm>
            </p:grpSpPr>
            <p:sp>
              <p:nvSpPr>
                <p:cNvPr id="4482" name="Google Shape;4482;p8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80"/>
              <p:cNvGrpSpPr/>
              <p:nvPr/>
            </p:nvGrpSpPr>
            <p:grpSpPr>
              <a:xfrm>
                <a:off x="5108534" y="3650943"/>
                <a:ext cx="31405" cy="26993"/>
                <a:chOff x="5108534" y="3650943"/>
                <a:chExt cx="31405" cy="26993"/>
              </a:xfrm>
            </p:grpSpPr>
            <p:sp>
              <p:nvSpPr>
                <p:cNvPr id="4485" name="Google Shape;4485;p8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80"/>
              <p:cNvGrpSpPr/>
              <p:nvPr/>
            </p:nvGrpSpPr>
            <p:grpSpPr>
              <a:xfrm>
                <a:off x="5119380" y="3760739"/>
                <a:ext cx="31499" cy="26993"/>
                <a:chOff x="5119380" y="3760739"/>
                <a:chExt cx="31499" cy="26993"/>
              </a:xfrm>
            </p:grpSpPr>
            <p:sp>
              <p:nvSpPr>
                <p:cNvPr id="4488" name="Google Shape;4488;p8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80"/>
              <p:cNvGrpSpPr/>
              <p:nvPr/>
            </p:nvGrpSpPr>
            <p:grpSpPr>
              <a:xfrm>
                <a:off x="5119380" y="3788235"/>
                <a:ext cx="31499" cy="26993"/>
                <a:chOff x="5119380" y="3788235"/>
                <a:chExt cx="31499" cy="26993"/>
              </a:xfrm>
            </p:grpSpPr>
            <p:sp>
              <p:nvSpPr>
                <p:cNvPr id="4491" name="Google Shape;4491;p8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80"/>
              <p:cNvGrpSpPr/>
              <p:nvPr/>
            </p:nvGrpSpPr>
            <p:grpSpPr>
              <a:xfrm>
                <a:off x="5158005" y="3875284"/>
                <a:ext cx="31405" cy="27001"/>
                <a:chOff x="5158005" y="3875284"/>
                <a:chExt cx="31405" cy="27001"/>
              </a:xfrm>
            </p:grpSpPr>
            <p:sp>
              <p:nvSpPr>
                <p:cNvPr id="4494" name="Google Shape;4494;p8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0"/>
              <p:cNvGrpSpPr/>
              <p:nvPr/>
            </p:nvGrpSpPr>
            <p:grpSpPr>
              <a:xfrm>
                <a:off x="5233163" y="3764545"/>
                <a:ext cx="31499" cy="26898"/>
                <a:chOff x="5233163" y="3764545"/>
                <a:chExt cx="31499" cy="26898"/>
              </a:xfrm>
            </p:grpSpPr>
            <p:sp>
              <p:nvSpPr>
                <p:cNvPr id="4497" name="Google Shape;4497;p8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80"/>
              <p:cNvGrpSpPr/>
              <p:nvPr/>
            </p:nvGrpSpPr>
            <p:grpSpPr>
              <a:xfrm>
                <a:off x="5276168" y="3805545"/>
                <a:ext cx="31499" cy="26906"/>
                <a:chOff x="5276168" y="3805545"/>
                <a:chExt cx="31499" cy="26906"/>
              </a:xfrm>
            </p:grpSpPr>
            <p:sp>
              <p:nvSpPr>
                <p:cNvPr id="4500" name="Google Shape;4500;p8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80"/>
              <p:cNvGrpSpPr/>
              <p:nvPr/>
            </p:nvGrpSpPr>
            <p:grpSpPr>
              <a:xfrm>
                <a:off x="5294053" y="3851933"/>
                <a:ext cx="31405" cy="26945"/>
                <a:chOff x="5294053" y="3851933"/>
                <a:chExt cx="31405" cy="26945"/>
              </a:xfrm>
            </p:grpSpPr>
            <p:sp>
              <p:nvSpPr>
                <p:cNvPr id="4503" name="Google Shape;4503;p8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80"/>
              <p:cNvGrpSpPr/>
              <p:nvPr/>
            </p:nvGrpSpPr>
            <p:grpSpPr>
              <a:xfrm>
                <a:off x="5341723" y="3851902"/>
                <a:ext cx="31405" cy="26977"/>
                <a:chOff x="5341723" y="3851902"/>
                <a:chExt cx="31405" cy="26977"/>
              </a:xfrm>
            </p:grpSpPr>
            <p:sp>
              <p:nvSpPr>
                <p:cNvPr id="4506" name="Google Shape;4506;p8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80"/>
              <p:cNvGrpSpPr/>
              <p:nvPr/>
            </p:nvGrpSpPr>
            <p:grpSpPr>
              <a:xfrm>
                <a:off x="5054871" y="3507855"/>
                <a:ext cx="31405" cy="26993"/>
                <a:chOff x="5054871" y="3507855"/>
                <a:chExt cx="31405" cy="26993"/>
              </a:xfrm>
            </p:grpSpPr>
            <p:sp>
              <p:nvSpPr>
                <p:cNvPr id="4509" name="Google Shape;4509;p8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80"/>
              <p:cNvGrpSpPr/>
              <p:nvPr/>
            </p:nvGrpSpPr>
            <p:grpSpPr>
              <a:xfrm>
                <a:off x="4876579" y="3675325"/>
                <a:ext cx="31405" cy="26969"/>
                <a:chOff x="4876579" y="3675325"/>
                <a:chExt cx="31405" cy="26969"/>
              </a:xfrm>
            </p:grpSpPr>
            <p:sp>
              <p:nvSpPr>
                <p:cNvPr id="4512" name="Google Shape;4512;p8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80"/>
              <p:cNvGrpSpPr/>
              <p:nvPr/>
            </p:nvGrpSpPr>
            <p:grpSpPr>
              <a:xfrm>
                <a:off x="4842233" y="3688333"/>
                <a:ext cx="31405" cy="26993"/>
                <a:chOff x="4842233" y="3688333"/>
                <a:chExt cx="31405" cy="26993"/>
              </a:xfrm>
            </p:grpSpPr>
            <p:sp>
              <p:nvSpPr>
                <p:cNvPr id="4515" name="Google Shape;4515;p8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0"/>
              <p:cNvGrpSpPr/>
              <p:nvPr/>
            </p:nvGrpSpPr>
            <p:grpSpPr>
              <a:xfrm>
                <a:off x="5187876" y="3608032"/>
                <a:ext cx="31405" cy="27001"/>
                <a:chOff x="5187876" y="3608032"/>
                <a:chExt cx="31405" cy="27001"/>
              </a:xfrm>
            </p:grpSpPr>
            <p:sp>
              <p:nvSpPr>
                <p:cNvPr id="4518" name="Google Shape;4518;p8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0" name="Google Shape;4520;p8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80"/>
              <p:cNvGrpSpPr/>
              <p:nvPr/>
            </p:nvGrpSpPr>
            <p:grpSpPr>
              <a:xfrm>
                <a:off x="5269224" y="3304167"/>
                <a:ext cx="40253" cy="34402"/>
                <a:chOff x="5269224" y="3304167"/>
                <a:chExt cx="40253" cy="34402"/>
              </a:xfrm>
            </p:grpSpPr>
            <p:sp>
              <p:nvSpPr>
                <p:cNvPr id="4523" name="Google Shape;4523;p8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0"/>
              <p:cNvGrpSpPr/>
              <p:nvPr/>
            </p:nvGrpSpPr>
            <p:grpSpPr>
              <a:xfrm>
                <a:off x="5327354" y="3476615"/>
                <a:ext cx="49864" cy="42723"/>
                <a:chOff x="5327354" y="3476615"/>
                <a:chExt cx="49864" cy="42723"/>
              </a:xfrm>
            </p:grpSpPr>
            <p:sp>
              <p:nvSpPr>
                <p:cNvPr id="4526" name="Google Shape;4526;p8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8" name="Google Shape;4528;p8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80"/>
              <p:cNvGrpSpPr/>
              <p:nvPr/>
            </p:nvGrpSpPr>
            <p:grpSpPr>
              <a:xfrm>
                <a:off x="5341723" y="3775957"/>
                <a:ext cx="31405" cy="26898"/>
                <a:chOff x="5341723" y="3775957"/>
                <a:chExt cx="31405" cy="26898"/>
              </a:xfrm>
            </p:grpSpPr>
            <p:sp>
              <p:nvSpPr>
                <p:cNvPr id="4531" name="Google Shape;4531;p8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0"/>
              <p:cNvGrpSpPr/>
              <p:nvPr/>
            </p:nvGrpSpPr>
            <p:grpSpPr>
              <a:xfrm>
                <a:off x="5439053" y="3699274"/>
                <a:ext cx="31405" cy="26898"/>
                <a:chOff x="5439053" y="3699274"/>
                <a:chExt cx="31405" cy="26898"/>
              </a:xfrm>
            </p:grpSpPr>
            <p:sp>
              <p:nvSpPr>
                <p:cNvPr id="4534" name="Google Shape;4534;p8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80"/>
              <p:cNvGrpSpPr/>
              <p:nvPr/>
            </p:nvGrpSpPr>
            <p:grpSpPr>
              <a:xfrm>
                <a:off x="5412414" y="3622307"/>
                <a:ext cx="31499" cy="26993"/>
                <a:chOff x="5412414" y="3622307"/>
                <a:chExt cx="31499" cy="26993"/>
              </a:xfrm>
            </p:grpSpPr>
            <p:sp>
              <p:nvSpPr>
                <p:cNvPr id="4537" name="Google Shape;4537;p8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0"/>
              <p:cNvGrpSpPr/>
              <p:nvPr/>
            </p:nvGrpSpPr>
            <p:grpSpPr>
              <a:xfrm>
                <a:off x="5476254" y="3473949"/>
                <a:ext cx="26835" cy="26930"/>
                <a:chOff x="5476254" y="3473949"/>
                <a:chExt cx="26835" cy="26930"/>
              </a:xfrm>
            </p:grpSpPr>
            <p:sp>
              <p:nvSpPr>
                <p:cNvPr id="4540" name="Google Shape;4540;p8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0"/>
              <p:cNvGrpSpPr/>
              <p:nvPr/>
            </p:nvGrpSpPr>
            <p:grpSpPr>
              <a:xfrm>
                <a:off x="5564547" y="3481594"/>
                <a:ext cx="31397" cy="26898"/>
                <a:chOff x="5564547" y="3481594"/>
                <a:chExt cx="31397" cy="26898"/>
              </a:xfrm>
            </p:grpSpPr>
            <p:sp>
              <p:nvSpPr>
                <p:cNvPr id="4543" name="Google Shape;4543;p8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80"/>
              <p:cNvGrpSpPr/>
              <p:nvPr/>
            </p:nvGrpSpPr>
            <p:grpSpPr>
              <a:xfrm>
                <a:off x="5534101" y="3470174"/>
                <a:ext cx="31397" cy="26906"/>
                <a:chOff x="5534101" y="3470174"/>
                <a:chExt cx="31397" cy="26906"/>
              </a:xfrm>
            </p:grpSpPr>
            <p:sp>
              <p:nvSpPr>
                <p:cNvPr id="4546" name="Google Shape;4546;p8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80"/>
              <p:cNvGrpSpPr/>
              <p:nvPr/>
            </p:nvGrpSpPr>
            <p:grpSpPr>
              <a:xfrm>
                <a:off x="5610879" y="3314486"/>
                <a:ext cx="31499" cy="26938"/>
                <a:chOff x="5610879" y="3314486"/>
                <a:chExt cx="31499" cy="26938"/>
              </a:xfrm>
            </p:grpSpPr>
            <p:sp>
              <p:nvSpPr>
                <p:cNvPr id="4549" name="Google Shape;4549;p8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80"/>
              <p:cNvGrpSpPr/>
              <p:nvPr/>
            </p:nvGrpSpPr>
            <p:grpSpPr>
              <a:xfrm>
                <a:off x="4834525" y="3501382"/>
                <a:ext cx="31499" cy="26898"/>
                <a:chOff x="4834525" y="3501382"/>
                <a:chExt cx="31499" cy="26898"/>
              </a:xfrm>
            </p:grpSpPr>
            <p:sp>
              <p:nvSpPr>
                <p:cNvPr id="4552" name="Google Shape;4552;p8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0"/>
              <p:cNvGrpSpPr/>
              <p:nvPr/>
            </p:nvGrpSpPr>
            <p:grpSpPr>
              <a:xfrm>
                <a:off x="4898460" y="3580158"/>
                <a:ext cx="31405" cy="26898"/>
                <a:chOff x="4898460" y="3580158"/>
                <a:chExt cx="31405" cy="26898"/>
              </a:xfrm>
            </p:grpSpPr>
            <p:sp>
              <p:nvSpPr>
                <p:cNvPr id="4555" name="Google Shape;4555;p8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0"/>
              <p:cNvGrpSpPr/>
              <p:nvPr/>
            </p:nvGrpSpPr>
            <p:grpSpPr>
              <a:xfrm>
                <a:off x="4882667" y="3608032"/>
                <a:ext cx="31499" cy="27001"/>
                <a:chOff x="4882667" y="3608032"/>
                <a:chExt cx="31499" cy="27001"/>
              </a:xfrm>
            </p:grpSpPr>
            <p:sp>
              <p:nvSpPr>
                <p:cNvPr id="4558" name="Google Shape;4558;p8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0"/>
              <p:cNvGrpSpPr/>
              <p:nvPr/>
            </p:nvGrpSpPr>
            <p:grpSpPr>
              <a:xfrm>
                <a:off x="4843373" y="3631407"/>
                <a:ext cx="16273" cy="16186"/>
                <a:chOff x="4843373" y="3631407"/>
                <a:chExt cx="16273" cy="16186"/>
              </a:xfrm>
            </p:grpSpPr>
            <p:sp>
              <p:nvSpPr>
                <p:cNvPr id="4561" name="Google Shape;4561;p8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0"/>
              <p:cNvGrpSpPr/>
              <p:nvPr/>
            </p:nvGrpSpPr>
            <p:grpSpPr>
              <a:xfrm>
                <a:off x="4727773" y="3591578"/>
                <a:ext cx="31499" cy="26898"/>
                <a:chOff x="4727773" y="3591578"/>
                <a:chExt cx="31499" cy="26898"/>
              </a:xfrm>
            </p:grpSpPr>
            <p:sp>
              <p:nvSpPr>
                <p:cNvPr id="4564" name="Google Shape;4564;p8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6" name="Google Shape;4566;p8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8" name="Google Shape;4568;p80"/>
              <p:cNvGrpSpPr/>
              <p:nvPr/>
            </p:nvGrpSpPr>
            <p:grpSpPr>
              <a:xfrm>
                <a:off x="4609421" y="3577398"/>
                <a:ext cx="31499" cy="27001"/>
                <a:chOff x="4609421" y="3577398"/>
                <a:chExt cx="31499" cy="27001"/>
              </a:xfrm>
            </p:grpSpPr>
            <p:sp>
              <p:nvSpPr>
                <p:cNvPr id="4569" name="Google Shape;4569;p8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0"/>
              <p:cNvGrpSpPr/>
              <p:nvPr/>
            </p:nvGrpSpPr>
            <p:grpSpPr>
              <a:xfrm>
                <a:off x="4649289" y="3577398"/>
                <a:ext cx="31499" cy="27001"/>
                <a:chOff x="4649289" y="3577398"/>
                <a:chExt cx="31499" cy="27001"/>
              </a:xfrm>
            </p:grpSpPr>
            <p:sp>
              <p:nvSpPr>
                <p:cNvPr id="4572" name="Google Shape;4572;p8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0"/>
              <p:cNvGrpSpPr/>
              <p:nvPr/>
            </p:nvGrpSpPr>
            <p:grpSpPr>
              <a:xfrm>
                <a:off x="4605614" y="3639523"/>
                <a:ext cx="31499" cy="26906"/>
                <a:chOff x="4605614" y="3639523"/>
                <a:chExt cx="31499" cy="26906"/>
              </a:xfrm>
            </p:grpSpPr>
            <p:sp>
              <p:nvSpPr>
                <p:cNvPr id="4575" name="Google Shape;4575;p8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0"/>
              <p:cNvGrpSpPr/>
              <p:nvPr/>
            </p:nvGrpSpPr>
            <p:grpSpPr>
              <a:xfrm>
                <a:off x="4785149" y="3618846"/>
                <a:ext cx="26930" cy="26843"/>
                <a:chOff x="4785149" y="3618846"/>
                <a:chExt cx="26930" cy="26843"/>
              </a:xfrm>
            </p:grpSpPr>
            <p:sp>
              <p:nvSpPr>
                <p:cNvPr id="4578" name="Google Shape;4578;p8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80"/>
              <p:cNvGrpSpPr/>
              <p:nvPr/>
            </p:nvGrpSpPr>
            <p:grpSpPr>
              <a:xfrm>
                <a:off x="4810167" y="3601567"/>
                <a:ext cx="31405" cy="26898"/>
                <a:chOff x="4810167" y="3601567"/>
                <a:chExt cx="31405" cy="26898"/>
              </a:xfrm>
            </p:grpSpPr>
            <p:sp>
              <p:nvSpPr>
                <p:cNvPr id="4581" name="Google Shape;4581;p8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0"/>
              <p:cNvGrpSpPr/>
              <p:nvPr/>
            </p:nvGrpSpPr>
            <p:grpSpPr>
              <a:xfrm>
                <a:off x="4831002" y="3373230"/>
                <a:ext cx="31405" cy="26898"/>
                <a:chOff x="4831002" y="3373230"/>
                <a:chExt cx="31405" cy="26898"/>
              </a:xfrm>
            </p:grpSpPr>
            <p:sp>
              <p:nvSpPr>
                <p:cNvPr id="4584" name="Google Shape;4584;p8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0"/>
              <p:cNvGrpSpPr/>
              <p:nvPr/>
            </p:nvGrpSpPr>
            <p:grpSpPr>
              <a:xfrm>
                <a:off x="4719311" y="3355054"/>
                <a:ext cx="31499" cy="27001"/>
                <a:chOff x="4719311" y="3355054"/>
                <a:chExt cx="31499" cy="27001"/>
              </a:xfrm>
            </p:grpSpPr>
            <p:sp>
              <p:nvSpPr>
                <p:cNvPr id="4587" name="Google Shape;4587;p8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0"/>
              <p:cNvGrpSpPr/>
              <p:nvPr/>
            </p:nvGrpSpPr>
            <p:grpSpPr>
              <a:xfrm>
                <a:off x="4798755" y="3450260"/>
                <a:ext cx="26930" cy="26930"/>
                <a:chOff x="4798755" y="3450260"/>
                <a:chExt cx="26930" cy="26930"/>
              </a:xfrm>
            </p:grpSpPr>
            <p:sp>
              <p:nvSpPr>
                <p:cNvPr id="4590" name="Google Shape;4590;p8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0"/>
              <p:cNvGrpSpPr/>
              <p:nvPr/>
            </p:nvGrpSpPr>
            <p:grpSpPr>
              <a:xfrm>
                <a:off x="4645576" y="3467555"/>
                <a:ext cx="31405" cy="26953"/>
                <a:chOff x="4645576" y="3467555"/>
                <a:chExt cx="31405" cy="26953"/>
              </a:xfrm>
            </p:grpSpPr>
            <p:sp>
              <p:nvSpPr>
                <p:cNvPr id="4593" name="Google Shape;4593;p8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0"/>
              <p:cNvGrpSpPr/>
              <p:nvPr/>
            </p:nvGrpSpPr>
            <p:grpSpPr>
              <a:xfrm>
                <a:off x="4687631" y="3583965"/>
                <a:ext cx="31499" cy="26898"/>
                <a:chOff x="4687631" y="3583965"/>
                <a:chExt cx="31499" cy="26898"/>
              </a:xfrm>
            </p:grpSpPr>
            <p:sp>
              <p:nvSpPr>
                <p:cNvPr id="4596" name="Google Shape;4596;p8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0"/>
              <p:cNvGrpSpPr/>
              <p:nvPr/>
            </p:nvGrpSpPr>
            <p:grpSpPr>
              <a:xfrm>
                <a:off x="4719311" y="3471314"/>
                <a:ext cx="31499" cy="27001"/>
                <a:chOff x="4719311" y="3471314"/>
                <a:chExt cx="31499" cy="27001"/>
              </a:xfrm>
            </p:grpSpPr>
            <p:sp>
              <p:nvSpPr>
                <p:cNvPr id="4599" name="Google Shape;4599;p8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0"/>
              <p:cNvGrpSpPr/>
              <p:nvPr/>
            </p:nvGrpSpPr>
            <p:grpSpPr>
              <a:xfrm>
                <a:off x="4719311" y="3434404"/>
                <a:ext cx="31499" cy="26898"/>
                <a:chOff x="4719311" y="3434404"/>
                <a:chExt cx="31499" cy="26898"/>
              </a:xfrm>
            </p:grpSpPr>
            <p:sp>
              <p:nvSpPr>
                <p:cNvPr id="4602" name="Google Shape;4602;p8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0"/>
              <p:cNvGrpSpPr/>
              <p:nvPr/>
            </p:nvGrpSpPr>
            <p:grpSpPr>
              <a:xfrm>
                <a:off x="4768876" y="3401772"/>
                <a:ext cx="31499" cy="26898"/>
                <a:chOff x="4768876" y="3401772"/>
                <a:chExt cx="31499" cy="26898"/>
              </a:xfrm>
            </p:grpSpPr>
            <p:sp>
              <p:nvSpPr>
                <p:cNvPr id="4605" name="Google Shape;4605;p8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0"/>
              <p:cNvGrpSpPr/>
              <p:nvPr/>
            </p:nvGrpSpPr>
            <p:grpSpPr>
              <a:xfrm>
                <a:off x="4762214" y="3471377"/>
                <a:ext cx="26938" cy="26938"/>
                <a:chOff x="4762214" y="3471377"/>
                <a:chExt cx="26938" cy="26938"/>
              </a:xfrm>
            </p:grpSpPr>
            <p:sp>
              <p:nvSpPr>
                <p:cNvPr id="4608" name="Google Shape;4608;p8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80"/>
              <p:cNvGrpSpPr/>
              <p:nvPr/>
            </p:nvGrpSpPr>
            <p:grpSpPr>
              <a:xfrm>
                <a:off x="4790473" y="3344782"/>
                <a:ext cx="31405" cy="26898"/>
                <a:chOff x="4790473" y="3344782"/>
                <a:chExt cx="31405" cy="26898"/>
              </a:xfrm>
            </p:grpSpPr>
            <p:sp>
              <p:nvSpPr>
                <p:cNvPr id="4611" name="Google Shape;4611;p8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0"/>
              <p:cNvGrpSpPr/>
              <p:nvPr/>
            </p:nvGrpSpPr>
            <p:grpSpPr>
              <a:xfrm>
                <a:off x="4823774" y="3950733"/>
                <a:ext cx="37398" cy="32034"/>
                <a:chOff x="4823774" y="3950733"/>
                <a:chExt cx="37398" cy="32034"/>
              </a:xfrm>
            </p:grpSpPr>
            <p:sp>
              <p:nvSpPr>
                <p:cNvPr id="4614" name="Google Shape;4614;p8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80"/>
              <p:cNvGrpSpPr/>
              <p:nvPr/>
            </p:nvGrpSpPr>
            <p:grpSpPr>
              <a:xfrm>
                <a:off x="4823396" y="4110566"/>
                <a:ext cx="31405" cy="26906"/>
                <a:chOff x="4823396" y="4110566"/>
                <a:chExt cx="31405" cy="26906"/>
              </a:xfrm>
            </p:grpSpPr>
            <p:sp>
              <p:nvSpPr>
                <p:cNvPr id="4617" name="Google Shape;4617;p8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0"/>
              <p:cNvGrpSpPr/>
              <p:nvPr/>
            </p:nvGrpSpPr>
            <p:grpSpPr>
              <a:xfrm>
                <a:off x="4838332" y="3821150"/>
                <a:ext cx="31499" cy="26898"/>
                <a:chOff x="4838332" y="3821150"/>
                <a:chExt cx="31499" cy="26898"/>
              </a:xfrm>
            </p:grpSpPr>
            <p:sp>
              <p:nvSpPr>
                <p:cNvPr id="4620" name="Google Shape;4620;p8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0"/>
              <p:cNvGrpSpPr/>
              <p:nvPr/>
            </p:nvGrpSpPr>
            <p:grpSpPr>
              <a:xfrm>
                <a:off x="4661275" y="3815007"/>
                <a:ext cx="36824" cy="31523"/>
                <a:chOff x="4661275" y="3815007"/>
                <a:chExt cx="36824" cy="31523"/>
              </a:xfrm>
            </p:grpSpPr>
            <p:sp>
              <p:nvSpPr>
                <p:cNvPr id="4623" name="Google Shape;4623;p8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0"/>
              <p:cNvGrpSpPr/>
              <p:nvPr/>
            </p:nvGrpSpPr>
            <p:grpSpPr>
              <a:xfrm>
                <a:off x="4558998" y="3851037"/>
                <a:ext cx="33591" cy="28699"/>
                <a:chOff x="4558998" y="3851037"/>
                <a:chExt cx="33591" cy="28699"/>
              </a:xfrm>
            </p:grpSpPr>
            <p:sp>
              <p:nvSpPr>
                <p:cNvPr id="4626" name="Google Shape;4626;p8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80"/>
              <p:cNvGrpSpPr/>
              <p:nvPr/>
            </p:nvGrpSpPr>
            <p:grpSpPr>
              <a:xfrm>
                <a:off x="4696762" y="3638587"/>
                <a:ext cx="33591" cy="28794"/>
                <a:chOff x="4696762" y="3638587"/>
                <a:chExt cx="33591" cy="28794"/>
              </a:xfrm>
            </p:grpSpPr>
            <p:sp>
              <p:nvSpPr>
                <p:cNvPr id="4629" name="Google Shape;4629;p8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80"/>
              <p:cNvGrpSpPr/>
              <p:nvPr/>
            </p:nvGrpSpPr>
            <p:grpSpPr>
              <a:xfrm>
                <a:off x="4929479" y="3939140"/>
                <a:ext cx="33497" cy="28692"/>
                <a:chOff x="4929479" y="3939140"/>
                <a:chExt cx="33497" cy="28692"/>
              </a:xfrm>
            </p:grpSpPr>
            <p:sp>
              <p:nvSpPr>
                <p:cNvPr id="4632" name="Google Shape;4632;p8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0"/>
              <p:cNvGrpSpPr/>
              <p:nvPr/>
            </p:nvGrpSpPr>
            <p:grpSpPr>
              <a:xfrm>
                <a:off x="4907119" y="3986039"/>
                <a:ext cx="33497" cy="28699"/>
                <a:chOff x="4907119" y="3986039"/>
                <a:chExt cx="33497" cy="28699"/>
              </a:xfrm>
            </p:grpSpPr>
            <p:sp>
              <p:nvSpPr>
                <p:cNvPr id="4635" name="Google Shape;4635;p8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80"/>
              <p:cNvGrpSpPr/>
              <p:nvPr/>
            </p:nvGrpSpPr>
            <p:grpSpPr>
              <a:xfrm>
                <a:off x="4911783" y="4048102"/>
                <a:ext cx="33591" cy="28762"/>
                <a:chOff x="4911783" y="4048102"/>
                <a:chExt cx="33591" cy="28762"/>
              </a:xfrm>
            </p:grpSpPr>
            <p:sp>
              <p:nvSpPr>
                <p:cNvPr id="4638" name="Google Shape;4638;p8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0" name="Google Shape;4640;p8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2" name="Google Shape;4642;p80"/>
              <p:cNvGrpSpPr/>
              <p:nvPr/>
            </p:nvGrpSpPr>
            <p:grpSpPr>
              <a:xfrm>
                <a:off x="4762623" y="3837847"/>
                <a:ext cx="42416" cy="36273"/>
                <a:chOff x="4762623" y="3837847"/>
                <a:chExt cx="42416" cy="36273"/>
              </a:xfrm>
            </p:grpSpPr>
            <p:sp>
              <p:nvSpPr>
                <p:cNvPr id="4643" name="Google Shape;4643;p8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80"/>
              <p:cNvGrpSpPr/>
              <p:nvPr/>
            </p:nvGrpSpPr>
            <p:grpSpPr>
              <a:xfrm>
                <a:off x="4746044" y="4104966"/>
                <a:ext cx="33497" cy="28699"/>
                <a:chOff x="4746044" y="4104966"/>
                <a:chExt cx="33497" cy="28699"/>
              </a:xfrm>
            </p:grpSpPr>
            <p:sp>
              <p:nvSpPr>
                <p:cNvPr id="4646" name="Google Shape;4646;p8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80"/>
              <p:cNvGrpSpPr/>
              <p:nvPr/>
            </p:nvGrpSpPr>
            <p:grpSpPr>
              <a:xfrm>
                <a:off x="4859646" y="4162554"/>
                <a:ext cx="33591" cy="28762"/>
                <a:chOff x="4859646" y="4162554"/>
                <a:chExt cx="33591" cy="28762"/>
              </a:xfrm>
            </p:grpSpPr>
            <p:sp>
              <p:nvSpPr>
                <p:cNvPr id="4649" name="Google Shape;4649;p8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1" name="Google Shape;4651;p80"/>
            <p:cNvGrpSpPr/>
            <p:nvPr/>
          </p:nvGrpSpPr>
          <p:grpSpPr>
            <a:xfrm>
              <a:off x="3597785" y="3274438"/>
              <a:ext cx="855610" cy="1122100"/>
              <a:chOff x="3597785" y="3274438"/>
              <a:chExt cx="855610" cy="1122100"/>
            </a:xfrm>
          </p:grpSpPr>
          <p:grpSp>
            <p:nvGrpSpPr>
              <p:cNvPr id="4652" name="Google Shape;4652;p80"/>
              <p:cNvGrpSpPr/>
              <p:nvPr/>
            </p:nvGrpSpPr>
            <p:grpSpPr>
              <a:xfrm>
                <a:off x="3617857" y="3284717"/>
                <a:ext cx="826785" cy="1099165"/>
                <a:chOff x="3617857" y="3284717"/>
                <a:chExt cx="826785" cy="1099165"/>
              </a:xfrm>
            </p:grpSpPr>
            <p:sp>
              <p:nvSpPr>
                <p:cNvPr id="4653" name="Google Shape;4653;p8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0"/>
              <p:cNvGrpSpPr/>
              <p:nvPr/>
            </p:nvGrpSpPr>
            <p:grpSpPr>
              <a:xfrm>
                <a:off x="4180904" y="4251758"/>
                <a:ext cx="37783" cy="32420"/>
                <a:chOff x="4180904" y="4251758"/>
                <a:chExt cx="37783" cy="32420"/>
              </a:xfrm>
            </p:grpSpPr>
            <p:sp>
              <p:nvSpPr>
                <p:cNvPr id="4710" name="Google Shape;4710;p8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0"/>
              <p:cNvGrpSpPr/>
              <p:nvPr/>
            </p:nvGrpSpPr>
            <p:grpSpPr>
              <a:xfrm>
                <a:off x="4201644" y="4081324"/>
                <a:ext cx="37783" cy="32364"/>
                <a:chOff x="4201644" y="4081324"/>
                <a:chExt cx="37783" cy="32364"/>
              </a:xfrm>
            </p:grpSpPr>
            <p:sp>
              <p:nvSpPr>
                <p:cNvPr id="4713" name="Google Shape;4713;p8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0"/>
              <p:cNvGrpSpPr/>
              <p:nvPr/>
            </p:nvGrpSpPr>
            <p:grpSpPr>
              <a:xfrm>
                <a:off x="4284416" y="3887428"/>
                <a:ext cx="37783" cy="32451"/>
                <a:chOff x="4284416" y="3887428"/>
                <a:chExt cx="37783" cy="32451"/>
              </a:xfrm>
            </p:grpSpPr>
            <p:sp>
              <p:nvSpPr>
                <p:cNvPr id="4716" name="Google Shape;4716;p8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0"/>
              <p:cNvGrpSpPr/>
              <p:nvPr/>
            </p:nvGrpSpPr>
            <p:grpSpPr>
              <a:xfrm>
                <a:off x="4223721" y="3860404"/>
                <a:ext cx="37870" cy="32364"/>
                <a:chOff x="4223721" y="3860404"/>
                <a:chExt cx="37870" cy="32364"/>
              </a:xfrm>
            </p:grpSpPr>
            <p:sp>
              <p:nvSpPr>
                <p:cNvPr id="4719" name="Google Shape;4719;p8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80"/>
              <p:cNvGrpSpPr/>
              <p:nvPr/>
            </p:nvGrpSpPr>
            <p:grpSpPr>
              <a:xfrm>
                <a:off x="4104889" y="3699242"/>
                <a:ext cx="37776" cy="32357"/>
                <a:chOff x="4104889" y="3699242"/>
                <a:chExt cx="37776" cy="32357"/>
              </a:xfrm>
            </p:grpSpPr>
            <p:sp>
              <p:nvSpPr>
                <p:cNvPr id="4722" name="Google Shape;4722;p8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80"/>
              <p:cNvGrpSpPr/>
              <p:nvPr/>
            </p:nvGrpSpPr>
            <p:grpSpPr>
              <a:xfrm>
                <a:off x="4143608" y="3475121"/>
                <a:ext cx="37878" cy="32420"/>
                <a:chOff x="4143608" y="3475121"/>
                <a:chExt cx="37878" cy="32420"/>
              </a:xfrm>
            </p:grpSpPr>
            <p:sp>
              <p:nvSpPr>
                <p:cNvPr id="4725" name="Google Shape;4725;p8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80"/>
              <p:cNvGrpSpPr/>
              <p:nvPr/>
            </p:nvGrpSpPr>
            <p:grpSpPr>
              <a:xfrm>
                <a:off x="4217248" y="3570893"/>
                <a:ext cx="37776" cy="32364"/>
                <a:chOff x="4217248" y="3570893"/>
                <a:chExt cx="37776" cy="32364"/>
              </a:xfrm>
            </p:grpSpPr>
            <p:sp>
              <p:nvSpPr>
                <p:cNvPr id="4728" name="Google Shape;4728;p8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80"/>
              <p:cNvGrpSpPr/>
              <p:nvPr/>
            </p:nvGrpSpPr>
            <p:grpSpPr>
              <a:xfrm>
                <a:off x="4255307" y="3431612"/>
                <a:ext cx="37776" cy="32451"/>
                <a:chOff x="4255307" y="3431612"/>
                <a:chExt cx="37776" cy="32451"/>
              </a:xfrm>
            </p:grpSpPr>
            <p:sp>
              <p:nvSpPr>
                <p:cNvPr id="4731" name="Google Shape;4731;p8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0"/>
              <p:cNvGrpSpPr/>
              <p:nvPr/>
            </p:nvGrpSpPr>
            <p:grpSpPr>
              <a:xfrm>
                <a:off x="3853052" y="3577398"/>
                <a:ext cx="37776" cy="32420"/>
                <a:chOff x="3853052" y="3577398"/>
                <a:chExt cx="37776" cy="32420"/>
              </a:xfrm>
            </p:grpSpPr>
            <p:sp>
              <p:nvSpPr>
                <p:cNvPr id="4734" name="Google Shape;4734;p8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0"/>
              <p:cNvGrpSpPr/>
              <p:nvPr/>
            </p:nvGrpSpPr>
            <p:grpSpPr>
              <a:xfrm>
                <a:off x="4039908" y="3412107"/>
                <a:ext cx="37776" cy="32357"/>
                <a:chOff x="4039908" y="3412107"/>
                <a:chExt cx="37776" cy="32357"/>
              </a:xfrm>
            </p:grpSpPr>
            <p:sp>
              <p:nvSpPr>
                <p:cNvPr id="4737" name="Google Shape;4737;p8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80"/>
              <p:cNvGrpSpPr/>
              <p:nvPr/>
            </p:nvGrpSpPr>
            <p:grpSpPr>
              <a:xfrm>
                <a:off x="4017360" y="3342061"/>
                <a:ext cx="37870" cy="32380"/>
                <a:chOff x="4017360" y="3342061"/>
                <a:chExt cx="37870" cy="32380"/>
              </a:xfrm>
            </p:grpSpPr>
            <p:sp>
              <p:nvSpPr>
                <p:cNvPr id="4740" name="Google Shape;4740;p8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2" name="Google Shape;4742;p8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4" name="Google Shape;4744;p80"/>
              <p:cNvGrpSpPr/>
              <p:nvPr/>
            </p:nvGrpSpPr>
            <p:grpSpPr>
              <a:xfrm>
                <a:off x="3750870" y="3418650"/>
                <a:ext cx="37776" cy="32380"/>
                <a:chOff x="3750870" y="3418650"/>
                <a:chExt cx="37776" cy="32380"/>
              </a:xfrm>
            </p:grpSpPr>
            <p:sp>
              <p:nvSpPr>
                <p:cNvPr id="4745" name="Google Shape;4745;p8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0"/>
              <p:cNvGrpSpPr/>
              <p:nvPr/>
            </p:nvGrpSpPr>
            <p:grpSpPr>
              <a:xfrm>
                <a:off x="3632509" y="3274438"/>
                <a:ext cx="37783" cy="32357"/>
                <a:chOff x="3632509" y="3274438"/>
                <a:chExt cx="37783" cy="32357"/>
              </a:xfrm>
            </p:grpSpPr>
            <p:sp>
              <p:nvSpPr>
                <p:cNvPr id="4748" name="Google Shape;4748;p8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0"/>
              <p:cNvGrpSpPr/>
              <p:nvPr/>
            </p:nvGrpSpPr>
            <p:grpSpPr>
              <a:xfrm>
                <a:off x="3906424" y="3297561"/>
                <a:ext cx="37776" cy="32451"/>
                <a:chOff x="3906424" y="3297561"/>
                <a:chExt cx="37776" cy="32451"/>
              </a:xfrm>
            </p:grpSpPr>
            <p:sp>
              <p:nvSpPr>
                <p:cNvPr id="4751" name="Google Shape;4751;p8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0"/>
              <p:cNvGrpSpPr/>
              <p:nvPr/>
            </p:nvGrpSpPr>
            <p:grpSpPr>
              <a:xfrm>
                <a:off x="3866084" y="3412107"/>
                <a:ext cx="37776" cy="32357"/>
                <a:chOff x="3866084" y="3412107"/>
                <a:chExt cx="37776" cy="32357"/>
              </a:xfrm>
            </p:grpSpPr>
            <p:sp>
              <p:nvSpPr>
                <p:cNvPr id="4754" name="Google Shape;4754;p8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0"/>
              <p:cNvGrpSpPr/>
              <p:nvPr/>
            </p:nvGrpSpPr>
            <p:grpSpPr>
              <a:xfrm>
                <a:off x="4023919" y="3766409"/>
                <a:ext cx="37783" cy="32357"/>
                <a:chOff x="4023919" y="3766409"/>
                <a:chExt cx="37783" cy="32357"/>
              </a:xfrm>
            </p:grpSpPr>
            <p:sp>
              <p:nvSpPr>
                <p:cNvPr id="4757" name="Google Shape;4757;p8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0"/>
              <p:cNvGrpSpPr/>
              <p:nvPr/>
            </p:nvGrpSpPr>
            <p:grpSpPr>
              <a:xfrm>
                <a:off x="3973882" y="3779449"/>
                <a:ext cx="37776" cy="32357"/>
                <a:chOff x="3973882" y="3779449"/>
                <a:chExt cx="37776" cy="32357"/>
              </a:xfrm>
            </p:grpSpPr>
            <p:sp>
              <p:nvSpPr>
                <p:cNvPr id="4760" name="Google Shape;4760;p8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0"/>
              <p:cNvGrpSpPr/>
              <p:nvPr/>
            </p:nvGrpSpPr>
            <p:grpSpPr>
              <a:xfrm>
                <a:off x="4073398" y="3838028"/>
                <a:ext cx="37776" cy="32380"/>
                <a:chOff x="4073398" y="3838028"/>
                <a:chExt cx="37776" cy="32380"/>
              </a:xfrm>
            </p:grpSpPr>
            <p:sp>
              <p:nvSpPr>
                <p:cNvPr id="4763" name="Google Shape;4763;p8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0"/>
              <p:cNvGrpSpPr/>
              <p:nvPr/>
            </p:nvGrpSpPr>
            <p:grpSpPr>
              <a:xfrm>
                <a:off x="4342672" y="4144496"/>
                <a:ext cx="37752" cy="32364"/>
                <a:chOff x="4342672" y="4144496"/>
                <a:chExt cx="37752" cy="32364"/>
              </a:xfrm>
            </p:grpSpPr>
            <p:sp>
              <p:nvSpPr>
                <p:cNvPr id="4766" name="Google Shape;4766;p8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0"/>
              <p:cNvGrpSpPr/>
              <p:nvPr/>
            </p:nvGrpSpPr>
            <p:grpSpPr>
              <a:xfrm>
                <a:off x="4406386" y="4056872"/>
                <a:ext cx="37783" cy="32364"/>
                <a:chOff x="4406386" y="4056872"/>
                <a:chExt cx="37783" cy="32364"/>
              </a:xfrm>
            </p:grpSpPr>
            <p:sp>
              <p:nvSpPr>
                <p:cNvPr id="4769" name="Google Shape;4769;p8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80"/>
              <p:cNvGrpSpPr/>
              <p:nvPr/>
            </p:nvGrpSpPr>
            <p:grpSpPr>
              <a:xfrm>
                <a:off x="4284416" y="4245254"/>
                <a:ext cx="37783" cy="32357"/>
                <a:chOff x="4284416" y="4245254"/>
                <a:chExt cx="37783" cy="32357"/>
              </a:xfrm>
            </p:grpSpPr>
            <p:sp>
              <p:nvSpPr>
                <p:cNvPr id="4772" name="Google Shape;4772;p8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80"/>
              <p:cNvGrpSpPr/>
              <p:nvPr/>
            </p:nvGrpSpPr>
            <p:grpSpPr>
              <a:xfrm>
                <a:off x="4219057" y="4331258"/>
                <a:ext cx="37776" cy="32364"/>
                <a:chOff x="4219057" y="4331258"/>
                <a:chExt cx="37776" cy="32364"/>
              </a:xfrm>
            </p:grpSpPr>
            <p:sp>
              <p:nvSpPr>
                <p:cNvPr id="4775" name="Google Shape;4775;p8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0"/>
              <p:cNvGrpSpPr/>
              <p:nvPr/>
            </p:nvGrpSpPr>
            <p:grpSpPr>
              <a:xfrm>
                <a:off x="4204122" y="4141688"/>
                <a:ext cx="33497" cy="28699"/>
                <a:chOff x="4204122" y="4141688"/>
                <a:chExt cx="33497" cy="28699"/>
              </a:xfrm>
            </p:grpSpPr>
            <p:sp>
              <p:nvSpPr>
                <p:cNvPr id="4778" name="Google Shape;4778;p8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0"/>
              <p:cNvGrpSpPr/>
              <p:nvPr/>
            </p:nvGrpSpPr>
            <p:grpSpPr>
              <a:xfrm>
                <a:off x="4301546" y="4003869"/>
                <a:ext cx="38916" cy="33324"/>
                <a:chOff x="4301546" y="4003869"/>
                <a:chExt cx="38916" cy="33324"/>
              </a:xfrm>
            </p:grpSpPr>
            <p:sp>
              <p:nvSpPr>
                <p:cNvPr id="4781" name="Google Shape;4781;p8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80"/>
              <p:cNvGrpSpPr/>
              <p:nvPr/>
            </p:nvGrpSpPr>
            <p:grpSpPr>
              <a:xfrm>
                <a:off x="4210681" y="3924669"/>
                <a:ext cx="36549" cy="31366"/>
                <a:chOff x="4210681" y="3924669"/>
                <a:chExt cx="36549" cy="31366"/>
              </a:xfrm>
            </p:grpSpPr>
            <p:sp>
              <p:nvSpPr>
                <p:cNvPr id="4784" name="Google Shape;4784;p8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80"/>
              <p:cNvGrpSpPr/>
              <p:nvPr/>
            </p:nvGrpSpPr>
            <p:grpSpPr>
              <a:xfrm>
                <a:off x="3987771" y="3628874"/>
                <a:ext cx="31499" cy="26993"/>
                <a:chOff x="3987771" y="3628874"/>
                <a:chExt cx="31499" cy="26993"/>
              </a:xfrm>
            </p:grpSpPr>
            <p:sp>
              <p:nvSpPr>
                <p:cNvPr id="4787" name="Google Shape;4787;p8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0"/>
              <p:cNvGrpSpPr/>
              <p:nvPr/>
            </p:nvGrpSpPr>
            <p:grpSpPr>
              <a:xfrm>
                <a:off x="4087382" y="3775674"/>
                <a:ext cx="31405" cy="26898"/>
                <a:chOff x="4087382" y="3775674"/>
                <a:chExt cx="31405" cy="26898"/>
              </a:xfrm>
            </p:grpSpPr>
            <p:sp>
              <p:nvSpPr>
                <p:cNvPr id="4790" name="Google Shape;4790;p8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80"/>
              <p:cNvGrpSpPr/>
              <p:nvPr/>
            </p:nvGrpSpPr>
            <p:grpSpPr>
              <a:xfrm>
                <a:off x="4118873" y="3856637"/>
                <a:ext cx="31405" cy="26906"/>
                <a:chOff x="4118873" y="3856637"/>
                <a:chExt cx="31405" cy="26906"/>
              </a:xfrm>
            </p:grpSpPr>
            <p:sp>
              <p:nvSpPr>
                <p:cNvPr id="4793" name="Google Shape;4793;p8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80"/>
              <p:cNvGrpSpPr/>
              <p:nvPr/>
            </p:nvGrpSpPr>
            <p:grpSpPr>
              <a:xfrm>
                <a:off x="4168541" y="3639523"/>
                <a:ext cx="31499" cy="26906"/>
                <a:chOff x="4168541" y="3639523"/>
                <a:chExt cx="31499" cy="26906"/>
              </a:xfrm>
            </p:grpSpPr>
            <p:sp>
              <p:nvSpPr>
                <p:cNvPr id="4796" name="Google Shape;4796;p8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0"/>
              <p:cNvGrpSpPr/>
              <p:nvPr/>
            </p:nvGrpSpPr>
            <p:grpSpPr>
              <a:xfrm>
                <a:off x="3965789" y="3393545"/>
                <a:ext cx="31405" cy="26945"/>
                <a:chOff x="3965789" y="3393545"/>
                <a:chExt cx="31405" cy="26945"/>
              </a:xfrm>
            </p:grpSpPr>
            <p:sp>
              <p:nvSpPr>
                <p:cNvPr id="4799" name="Google Shape;4799;p8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80"/>
              <p:cNvGrpSpPr/>
              <p:nvPr/>
            </p:nvGrpSpPr>
            <p:grpSpPr>
              <a:xfrm>
                <a:off x="3925166" y="3491008"/>
                <a:ext cx="31405" cy="27001"/>
                <a:chOff x="3925166" y="3491008"/>
                <a:chExt cx="31405" cy="27001"/>
              </a:xfrm>
            </p:grpSpPr>
            <p:sp>
              <p:nvSpPr>
                <p:cNvPr id="4802" name="Google Shape;4802;p8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80"/>
              <p:cNvGrpSpPr/>
              <p:nvPr/>
            </p:nvGrpSpPr>
            <p:grpSpPr>
              <a:xfrm>
                <a:off x="3682845" y="3340976"/>
                <a:ext cx="31397" cy="26898"/>
                <a:chOff x="3682845" y="3340976"/>
                <a:chExt cx="31397" cy="26898"/>
              </a:xfrm>
            </p:grpSpPr>
            <p:sp>
              <p:nvSpPr>
                <p:cNvPr id="4805" name="Google Shape;4805;p8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80"/>
              <p:cNvGrpSpPr/>
              <p:nvPr/>
            </p:nvGrpSpPr>
            <p:grpSpPr>
              <a:xfrm>
                <a:off x="3795393" y="3353725"/>
                <a:ext cx="31499" cy="26993"/>
                <a:chOff x="3795393" y="3353725"/>
                <a:chExt cx="31499" cy="26993"/>
              </a:xfrm>
            </p:grpSpPr>
            <p:sp>
              <p:nvSpPr>
                <p:cNvPr id="4808" name="Google Shape;4808;p8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80"/>
              <p:cNvGrpSpPr/>
              <p:nvPr/>
            </p:nvGrpSpPr>
            <p:grpSpPr>
              <a:xfrm>
                <a:off x="4176909" y="4363221"/>
                <a:ext cx="38924" cy="33316"/>
                <a:chOff x="4176909" y="4363221"/>
                <a:chExt cx="38924" cy="33316"/>
              </a:xfrm>
            </p:grpSpPr>
            <p:sp>
              <p:nvSpPr>
                <p:cNvPr id="4811" name="Google Shape;4811;p8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80"/>
              <p:cNvGrpSpPr/>
              <p:nvPr/>
            </p:nvGrpSpPr>
            <p:grpSpPr>
              <a:xfrm>
                <a:off x="4226191" y="4007660"/>
                <a:ext cx="33560" cy="28770"/>
                <a:chOff x="4226191" y="4007660"/>
                <a:chExt cx="33560" cy="28770"/>
              </a:xfrm>
            </p:grpSpPr>
            <p:sp>
              <p:nvSpPr>
                <p:cNvPr id="4814" name="Google Shape;4814;p8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0"/>
              <p:cNvGrpSpPr/>
              <p:nvPr/>
            </p:nvGrpSpPr>
            <p:grpSpPr>
              <a:xfrm>
                <a:off x="3597785" y="3377045"/>
                <a:ext cx="33591" cy="28699"/>
                <a:chOff x="3597785" y="3377045"/>
                <a:chExt cx="33591" cy="28699"/>
              </a:xfrm>
            </p:grpSpPr>
            <p:sp>
              <p:nvSpPr>
                <p:cNvPr id="4817" name="Google Shape;4817;p8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0"/>
              <p:cNvGrpSpPr/>
              <p:nvPr/>
            </p:nvGrpSpPr>
            <p:grpSpPr>
              <a:xfrm>
                <a:off x="3887870" y="3669796"/>
                <a:ext cx="33591" cy="28692"/>
                <a:chOff x="3887870" y="3669796"/>
                <a:chExt cx="33591" cy="28692"/>
              </a:xfrm>
            </p:grpSpPr>
            <p:sp>
              <p:nvSpPr>
                <p:cNvPr id="4820" name="Google Shape;4820;p8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0"/>
              <p:cNvGrpSpPr/>
              <p:nvPr/>
            </p:nvGrpSpPr>
            <p:grpSpPr>
              <a:xfrm>
                <a:off x="3818320" y="3481625"/>
                <a:ext cx="33497" cy="28770"/>
                <a:chOff x="3818320" y="3481625"/>
                <a:chExt cx="33497" cy="28770"/>
              </a:xfrm>
            </p:grpSpPr>
            <p:sp>
              <p:nvSpPr>
                <p:cNvPr id="4823" name="Google Shape;4823;p8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0"/>
              <p:cNvGrpSpPr/>
              <p:nvPr/>
            </p:nvGrpSpPr>
            <p:grpSpPr>
              <a:xfrm>
                <a:off x="4278139" y="4120948"/>
                <a:ext cx="37492" cy="32129"/>
                <a:chOff x="4278139" y="4120948"/>
                <a:chExt cx="37492" cy="32129"/>
              </a:xfrm>
            </p:grpSpPr>
            <p:sp>
              <p:nvSpPr>
                <p:cNvPr id="4826" name="Google Shape;4826;p8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80"/>
              <p:cNvGrpSpPr/>
              <p:nvPr/>
            </p:nvGrpSpPr>
            <p:grpSpPr>
              <a:xfrm>
                <a:off x="4419898" y="3977388"/>
                <a:ext cx="33497" cy="28692"/>
                <a:chOff x="4419898" y="3977388"/>
                <a:chExt cx="33497" cy="28692"/>
              </a:xfrm>
            </p:grpSpPr>
            <p:sp>
              <p:nvSpPr>
                <p:cNvPr id="4829" name="Google Shape;4829;p8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80"/>
              <p:cNvGrpSpPr/>
              <p:nvPr/>
            </p:nvGrpSpPr>
            <p:grpSpPr>
              <a:xfrm>
                <a:off x="4158930" y="4034684"/>
                <a:ext cx="33497" cy="28762"/>
                <a:chOff x="4158930" y="4034684"/>
                <a:chExt cx="33497" cy="28762"/>
              </a:xfrm>
            </p:grpSpPr>
            <p:sp>
              <p:nvSpPr>
                <p:cNvPr id="4832" name="Google Shape;4832;p8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0"/>
              <p:cNvGrpSpPr/>
              <p:nvPr/>
            </p:nvGrpSpPr>
            <p:grpSpPr>
              <a:xfrm>
                <a:off x="4134949" y="3957049"/>
                <a:ext cx="33497" cy="28770"/>
                <a:chOff x="4134949" y="3957049"/>
                <a:chExt cx="33497" cy="28770"/>
              </a:xfrm>
            </p:grpSpPr>
            <p:sp>
              <p:nvSpPr>
                <p:cNvPr id="4835" name="Google Shape;4835;p8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0"/>
              <p:cNvGrpSpPr/>
              <p:nvPr/>
            </p:nvGrpSpPr>
            <p:grpSpPr>
              <a:xfrm>
                <a:off x="4193653" y="4184403"/>
                <a:ext cx="43580" cy="37264"/>
                <a:chOff x="4193653" y="4184403"/>
                <a:chExt cx="43580" cy="37264"/>
              </a:xfrm>
            </p:grpSpPr>
            <p:sp>
              <p:nvSpPr>
                <p:cNvPr id="4838" name="Google Shape;4838;p8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0"/>
              <p:cNvGrpSpPr/>
              <p:nvPr/>
            </p:nvGrpSpPr>
            <p:grpSpPr>
              <a:xfrm>
                <a:off x="4343600" y="3943844"/>
                <a:ext cx="43580" cy="37312"/>
                <a:chOff x="4343600" y="3943844"/>
                <a:chExt cx="43580" cy="37312"/>
              </a:xfrm>
            </p:grpSpPr>
            <p:sp>
              <p:nvSpPr>
                <p:cNvPr id="4841" name="Google Shape;4841;p8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80"/>
              <p:cNvGrpSpPr/>
              <p:nvPr/>
            </p:nvGrpSpPr>
            <p:grpSpPr>
              <a:xfrm>
                <a:off x="4172339" y="3381693"/>
                <a:ext cx="31499" cy="27001"/>
                <a:chOff x="4172339" y="3381693"/>
                <a:chExt cx="31499" cy="27001"/>
              </a:xfrm>
            </p:grpSpPr>
            <p:sp>
              <p:nvSpPr>
                <p:cNvPr id="4844" name="Google Shape;4844;p8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9" name="Shape 4849"/>
        <p:cNvGrpSpPr/>
        <p:nvPr/>
      </p:nvGrpSpPr>
      <p:grpSpPr>
        <a:xfrm>
          <a:off x="0" y="0"/>
          <a:ext cx="0" cy="0"/>
          <a:chOff x="0" y="0"/>
          <a:chExt cx="0" cy="0"/>
        </a:xfrm>
      </p:grpSpPr>
      <p:grpSp>
        <p:nvGrpSpPr>
          <p:cNvPr id="4850" name="Google Shape;4850;p81"/>
          <p:cNvGrpSpPr/>
          <p:nvPr/>
        </p:nvGrpSpPr>
        <p:grpSpPr>
          <a:xfrm>
            <a:off x="729274" y="969771"/>
            <a:ext cx="2507799" cy="206239"/>
            <a:chOff x="106648" y="895722"/>
            <a:chExt cx="4481413" cy="374300"/>
          </a:xfrm>
        </p:grpSpPr>
        <p:grpSp>
          <p:nvGrpSpPr>
            <p:cNvPr id="4851" name="Google Shape;4851;p81"/>
            <p:cNvGrpSpPr/>
            <p:nvPr/>
          </p:nvGrpSpPr>
          <p:grpSpPr>
            <a:xfrm>
              <a:off x="2233276" y="895722"/>
              <a:ext cx="1082667" cy="223591"/>
              <a:chOff x="4808316" y="2800065"/>
              <a:chExt cx="1999386" cy="412910"/>
            </a:xfrm>
          </p:grpSpPr>
          <p:sp>
            <p:nvSpPr>
              <p:cNvPr id="4852" name="Google Shape;4852;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3" name="Google Shape;4853;p81"/>
              <p:cNvGrpSpPr/>
              <p:nvPr/>
            </p:nvGrpSpPr>
            <p:grpSpPr>
              <a:xfrm>
                <a:off x="4808316" y="2800065"/>
                <a:ext cx="92400" cy="411825"/>
                <a:chOff x="845575" y="2563700"/>
                <a:chExt cx="92400" cy="411825"/>
              </a:xfrm>
            </p:grpSpPr>
            <p:cxnSp>
              <p:nvCxnSpPr>
                <p:cNvPr id="4854" name="Google Shape;4854;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55" name="Google Shape;4855;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6" name="Google Shape;4856;p81"/>
            <p:cNvGrpSpPr/>
            <p:nvPr/>
          </p:nvGrpSpPr>
          <p:grpSpPr>
            <a:xfrm>
              <a:off x="106648" y="895722"/>
              <a:ext cx="1088401" cy="223591"/>
              <a:chOff x="881025" y="2800065"/>
              <a:chExt cx="2009975" cy="412910"/>
            </a:xfrm>
          </p:grpSpPr>
          <p:sp>
            <p:nvSpPr>
              <p:cNvPr id="4857" name="Google Shape;4857;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8" name="Google Shape;4858;p81"/>
              <p:cNvGrpSpPr/>
              <p:nvPr/>
            </p:nvGrpSpPr>
            <p:grpSpPr>
              <a:xfrm>
                <a:off x="881025" y="2800065"/>
                <a:ext cx="92400" cy="411825"/>
                <a:chOff x="845575" y="2563700"/>
                <a:chExt cx="92400" cy="411825"/>
              </a:xfrm>
            </p:grpSpPr>
            <p:cxnSp>
              <p:nvCxnSpPr>
                <p:cNvPr id="4859" name="Google Shape;4859;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60" name="Google Shape;4860;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1" name="Google Shape;4861;p81"/>
            <p:cNvGrpSpPr/>
            <p:nvPr/>
          </p:nvGrpSpPr>
          <p:grpSpPr>
            <a:xfrm>
              <a:off x="1172346" y="1047018"/>
              <a:ext cx="1083151" cy="223003"/>
              <a:chOff x="2849073" y="3079467"/>
              <a:chExt cx="2000279" cy="411825"/>
            </a:xfrm>
          </p:grpSpPr>
          <p:sp>
            <p:nvSpPr>
              <p:cNvPr id="4862" name="Google Shape;4862;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3" name="Google Shape;4863;p81"/>
              <p:cNvGrpSpPr/>
              <p:nvPr/>
            </p:nvGrpSpPr>
            <p:grpSpPr>
              <a:xfrm rot="10800000">
                <a:off x="2849073" y="3079467"/>
                <a:ext cx="92400" cy="411825"/>
                <a:chOff x="2070100" y="2563700"/>
                <a:chExt cx="92400" cy="411825"/>
              </a:xfrm>
            </p:grpSpPr>
            <p:cxnSp>
              <p:nvCxnSpPr>
                <p:cNvPr id="4864" name="Google Shape;4864;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65" name="Google Shape;4865;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6" name="Google Shape;4866;p81"/>
            <p:cNvGrpSpPr/>
            <p:nvPr/>
          </p:nvGrpSpPr>
          <p:grpSpPr>
            <a:xfrm>
              <a:off x="3290132" y="1047018"/>
              <a:ext cx="1297929" cy="223003"/>
              <a:chOff x="6760035" y="3079467"/>
              <a:chExt cx="2396914" cy="411825"/>
            </a:xfrm>
          </p:grpSpPr>
          <p:sp>
            <p:nvSpPr>
              <p:cNvPr id="4867" name="Google Shape;4867;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8" name="Google Shape;4868;p81"/>
              <p:cNvGrpSpPr/>
              <p:nvPr/>
            </p:nvGrpSpPr>
            <p:grpSpPr>
              <a:xfrm rot="10800000">
                <a:off x="6760035" y="3079467"/>
                <a:ext cx="92400" cy="411825"/>
                <a:chOff x="2070100" y="2563700"/>
                <a:chExt cx="92400" cy="411825"/>
              </a:xfrm>
            </p:grpSpPr>
            <p:cxnSp>
              <p:nvCxnSpPr>
                <p:cNvPr id="4869" name="Google Shape;4869;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70" name="Google Shape;4870;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71" name="Google Shape;4871;p81"/>
          <p:cNvGrpSpPr/>
          <p:nvPr/>
        </p:nvGrpSpPr>
        <p:grpSpPr>
          <a:xfrm>
            <a:off x="2147036" y="3369142"/>
            <a:ext cx="1086701" cy="799429"/>
            <a:chOff x="2183288" y="3555572"/>
            <a:chExt cx="1136241" cy="835873"/>
          </a:xfrm>
        </p:grpSpPr>
        <p:sp>
          <p:nvSpPr>
            <p:cNvPr id="4872" name="Google Shape;4872;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81"/>
            <p:cNvGrpSpPr/>
            <p:nvPr/>
          </p:nvGrpSpPr>
          <p:grpSpPr>
            <a:xfrm>
              <a:off x="2205895" y="3637269"/>
              <a:ext cx="1089848" cy="724993"/>
              <a:chOff x="2205895" y="3637269"/>
              <a:chExt cx="1089848" cy="724993"/>
            </a:xfrm>
          </p:grpSpPr>
          <p:sp>
            <p:nvSpPr>
              <p:cNvPr id="4874" name="Google Shape;4874;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1" name="Google Shape;4881;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82" name="Google Shape;4882;p81"/>
            <p:cNvGrpSpPr/>
            <p:nvPr/>
          </p:nvGrpSpPr>
          <p:grpSpPr>
            <a:xfrm>
              <a:off x="3173850" y="3779426"/>
              <a:ext cx="145679" cy="70048"/>
              <a:chOff x="3173850" y="3779426"/>
              <a:chExt cx="145679" cy="70048"/>
            </a:xfrm>
          </p:grpSpPr>
          <p:cxnSp>
            <p:nvCxnSpPr>
              <p:cNvPr id="4883" name="Google Shape;4883;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84" name="Google Shape;4884;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1"/>
            <p:cNvGrpSpPr/>
            <p:nvPr/>
          </p:nvGrpSpPr>
          <p:grpSpPr>
            <a:xfrm>
              <a:off x="2183288" y="4139483"/>
              <a:ext cx="145133" cy="70048"/>
              <a:chOff x="2183288" y="4139483"/>
              <a:chExt cx="145133" cy="70048"/>
            </a:xfrm>
          </p:grpSpPr>
          <p:cxnSp>
            <p:nvCxnSpPr>
              <p:cNvPr id="4886" name="Google Shape;4886;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87" name="Google Shape;4887;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8" name="Google Shape;4888;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89" name="Google Shape;4889;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90" name="Google Shape;4890;p81"/>
            <p:cNvGrpSpPr/>
            <p:nvPr/>
          </p:nvGrpSpPr>
          <p:grpSpPr>
            <a:xfrm>
              <a:off x="2943836" y="4268886"/>
              <a:ext cx="60717" cy="122559"/>
              <a:chOff x="2943836" y="4268886"/>
              <a:chExt cx="60717" cy="122559"/>
            </a:xfrm>
          </p:grpSpPr>
          <p:sp>
            <p:nvSpPr>
              <p:cNvPr id="4891" name="Google Shape;4891;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2" name="Google Shape;4892;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93" name="Google Shape;4893;p81"/>
          <p:cNvGrpSpPr/>
          <p:nvPr/>
        </p:nvGrpSpPr>
        <p:grpSpPr>
          <a:xfrm>
            <a:off x="3409981" y="1290142"/>
            <a:ext cx="1675870" cy="758251"/>
            <a:chOff x="3530532" y="1496185"/>
            <a:chExt cx="1562000" cy="706730"/>
          </a:xfrm>
        </p:grpSpPr>
        <p:cxnSp>
          <p:nvCxnSpPr>
            <p:cNvPr id="4894" name="Google Shape;4894;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95" name="Google Shape;4895;p81"/>
            <p:cNvGrpSpPr/>
            <p:nvPr/>
          </p:nvGrpSpPr>
          <p:grpSpPr>
            <a:xfrm>
              <a:off x="3530532" y="1496185"/>
              <a:ext cx="323430" cy="463587"/>
              <a:chOff x="3530532" y="1496185"/>
              <a:chExt cx="323430" cy="463587"/>
            </a:xfrm>
          </p:grpSpPr>
          <p:grpSp>
            <p:nvGrpSpPr>
              <p:cNvPr id="4896" name="Google Shape;4896;p81"/>
              <p:cNvGrpSpPr/>
              <p:nvPr/>
            </p:nvGrpSpPr>
            <p:grpSpPr>
              <a:xfrm>
                <a:off x="3567462" y="1496185"/>
                <a:ext cx="286500" cy="361376"/>
                <a:chOff x="3567462" y="1496185"/>
                <a:chExt cx="286500" cy="361376"/>
              </a:xfrm>
            </p:grpSpPr>
            <p:cxnSp>
              <p:nvCxnSpPr>
                <p:cNvPr id="4897" name="Google Shape;4897;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98" name="Google Shape;4898;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81"/>
            <p:cNvGrpSpPr/>
            <p:nvPr/>
          </p:nvGrpSpPr>
          <p:grpSpPr>
            <a:xfrm>
              <a:off x="3891569" y="1779209"/>
              <a:ext cx="323945" cy="423706"/>
              <a:chOff x="3891569" y="1779209"/>
              <a:chExt cx="323945" cy="423706"/>
            </a:xfrm>
          </p:grpSpPr>
          <p:grpSp>
            <p:nvGrpSpPr>
              <p:cNvPr id="4901" name="Google Shape;4901;p81"/>
              <p:cNvGrpSpPr/>
              <p:nvPr/>
            </p:nvGrpSpPr>
            <p:grpSpPr>
              <a:xfrm>
                <a:off x="3929014" y="1881638"/>
                <a:ext cx="286500" cy="321278"/>
                <a:chOff x="3929014" y="1881638"/>
                <a:chExt cx="286500" cy="321278"/>
              </a:xfrm>
            </p:grpSpPr>
            <p:cxnSp>
              <p:nvCxnSpPr>
                <p:cNvPr id="4902" name="Google Shape;4902;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903" name="Google Shape;4903;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1"/>
            <p:cNvGrpSpPr/>
            <p:nvPr/>
          </p:nvGrpSpPr>
          <p:grpSpPr>
            <a:xfrm>
              <a:off x="4252606" y="1496185"/>
              <a:ext cx="324721" cy="463587"/>
              <a:chOff x="4252606" y="1496185"/>
              <a:chExt cx="324721" cy="463587"/>
            </a:xfrm>
          </p:grpSpPr>
          <p:grpSp>
            <p:nvGrpSpPr>
              <p:cNvPr id="4906" name="Google Shape;4906;p81"/>
              <p:cNvGrpSpPr/>
              <p:nvPr/>
            </p:nvGrpSpPr>
            <p:grpSpPr>
              <a:xfrm>
                <a:off x="4290828" y="1496185"/>
                <a:ext cx="286500" cy="361376"/>
                <a:chOff x="4290828" y="1496185"/>
                <a:chExt cx="286500" cy="361376"/>
              </a:xfrm>
            </p:grpSpPr>
            <p:cxnSp>
              <p:nvCxnSpPr>
                <p:cNvPr id="4907" name="Google Shape;4907;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908" name="Google Shape;4908;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81"/>
            <p:cNvGrpSpPr/>
            <p:nvPr/>
          </p:nvGrpSpPr>
          <p:grpSpPr>
            <a:xfrm>
              <a:off x="4613643" y="1763716"/>
              <a:ext cx="325308" cy="439200"/>
              <a:chOff x="4613643" y="1763716"/>
              <a:chExt cx="325308" cy="439200"/>
            </a:xfrm>
          </p:grpSpPr>
          <p:grpSp>
            <p:nvGrpSpPr>
              <p:cNvPr id="4911" name="Google Shape;4911;p81"/>
              <p:cNvGrpSpPr/>
              <p:nvPr/>
            </p:nvGrpSpPr>
            <p:grpSpPr>
              <a:xfrm>
                <a:off x="4652451" y="1879538"/>
                <a:ext cx="286500" cy="323378"/>
                <a:chOff x="4652451" y="1879538"/>
                <a:chExt cx="286500" cy="323378"/>
              </a:xfrm>
            </p:grpSpPr>
            <p:cxnSp>
              <p:nvCxnSpPr>
                <p:cNvPr id="4912" name="Google Shape;4912;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913" name="Google Shape;4913;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4" name="Google Shape;4914;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5" name="Google Shape;4915;p81"/>
          <p:cNvGrpSpPr/>
          <p:nvPr/>
        </p:nvGrpSpPr>
        <p:grpSpPr>
          <a:xfrm>
            <a:off x="3421841" y="2143768"/>
            <a:ext cx="1652173" cy="391517"/>
            <a:chOff x="3512551" y="2358270"/>
            <a:chExt cx="1597383" cy="378533"/>
          </a:xfrm>
        </p:grpSpPr>
        <p:cxnSp>
          <p:nvCxnSpPr>
            <p:cNvPr id="4916" name="Google Shape;4916;p81"/>
            <p:cNvCxnSpPr>
              <a:stCxn id="4917" idx="6"/>
              <a:endCxn id="491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919" name="Google Shape;4919;p81"/>
            <p:cNvGrpSpPr/>
            <p:nvPr/>
          </p:nvGrpSpPr>
          <p:grpSpPr>
            <a:xfrm>
              <a:off x="3512551" y="2358270"/>
              <a:ext cx="225647" cy="307714"/>
              <a:chOff x="2182679" y="2004714"/>
              <a:chExt cx="792300" cy="1080458"/>
            </a:xfrm>
          </p:grpSpPr>
          <p:cxnSp>
            <p:nvCxnSpPr>
              <p:cNvPr id="4920" name="Google Shape;4920;p81"/>
              <p:cNvCxnSpPr>
                <a:stCxn id="492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17" name="Google Shape;4917;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81"/>
            <p:cNvGrpSpPr/>
            <p:nvPr/>
          </p:nvGrpSpPr>
          <p:grpSpPr>
            <a:xfrm>
              <a:off x="3969644" y="2440153"/>
              <a:ext cx="225853" cy="296651"/>
              <a:chOff x="3775710" y="1729289"/>
              <a:chExt cx="136500" cy="179289"/>
            </a:xfrm>
          </p:grpSpPr>
          <p:cxnSp>
            <p:nvCxnSpPr>
              <p:cNvPr id="4923" name="Google Shape;4923;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924" name="Google Shape;4924;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1"/>
            <p:cNvGrpSpPr/>
            <p:nvPr/>
          </p:nvGrpSpPr>
          <p:grpSpPr>
            <a:xfrm>
              <a:off x="4427051" y="2358270"/>
              <a:ext cx="225647" cy="307714"/>
              <a:chOff x="5393704" y="2004714"/>
              <a:chExt cx="792300" cy="1080458"/>
            </a:xfrm>
          </p:grpSpPr>
          <p:cxnSp>
            <p:nvCxnSpPr>
              <p:cNvPr id="4927" name="Google Shape;4927;p81"/>
              <p:cNvCxnSpPr>
                <a:stCxn id="492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929" name="Google Shape;4929;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81"/>
            <p:cNvGrpSpPr/>
            <p:nvPr/>
          </p:nvGrpSpPr>
          <p:grpSpPr>
            <a:xfrm>
              <a:off x="4884287" y="2440252"/>
              <a:ext cx="225647" cy="296532"/>
              <a:chOff x="6999166" y="2292572"/>
              <a:chExt cx="792300" cy="1041192"/>
            </a:xfrm>
          </p:grpSpPr>
          <p:cxnSp>
            <p:nvCxnSpPr>
              <p:cNvPr id="4931" name="Google Shape;4931;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918" name="Google Shape;4918;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81"/>
          <p:cNvGrpSpPr/>
          <p:nvPr/>
        </p:nvGrpSpPr>
        <p:grpSpPr>
          <a:xfrm>
            <a:off x="6842649" y="979967"/>
            <a:ext cx="1581844" cy="732818"/>
            <a:chOff x="634175" y="2986275"/>
            <a:chExt cx="3147949" cy="1458344"/>
          </a:xfrm>
        </p:grpSpPr>
        <p:cxnSp>
          <p:nvCxnSpPr>
            <p:cNvPr id="4934" name="Google Shape;4934;p81"/>
            <p:cNvCxnSpPr>
              <a:stCxn id="4935" idx="4"/>
              <a:endCxn id="493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937" name="Google Shape;4937;p81"/>
            <p:cNvCxnSpPr>
              <a:stCxn id="4936" idx="0"/>
              <a:endCxn id="493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39" name="Google Shape;4939;p81"/>
            <p:cNvCxnSpPr>
              <a:stCxn id="4938" idx="4"/>
              <a:endCxn id="494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941" name="Google Shape;4941;p81"/>
            <p:cNvCxnSpPr>
              <a:stCxn id="4940" idx="0"/>
              <a:endCxn id="494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942" name="Google Shape;4942;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8" name="Google Shape;4938;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5" name="Google Shape;4935;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40" name="Google Shape;4940;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936" name="Google Shape;4936;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943" name="Google Shape;4943;p81"/>
          <p:cNvGrpSpPr/>
          <p:nvPr/>
        </p:nvGrpSpPr>
        <p:grpSpPr>
          <a:xfrm>
            <a:off x="3410364" y="2674277"/>
            <a:ext cx="1675128" cy="313674"/>
            <a:chOff x="998425" y="1182125"/>
            <a:chExt cx="1065400" cy="199500"/>
          </a:xfrm>
        </p:grpSpPr>
        <p:sp>
          <p:nvSpPr>
            <p:cNvPr id="4944" name="Google Shape;4944;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1"/>
          <p:cNvGrpSpPr/>
          <p:nvPr/>
        </p:nvGrpSpPr>
        <p:grpSpPr>
          <a:xfrm>
            <a:off x="3410363" y="3630244"/>
            <a:ext cx="1675129" cy="525345"/>
            <a:chOff x="5194708" y="3484366"/>
            <a:chExt cx="3148148" cy="987304"/>
          </a:xfrm>
        </p:grpSpPr>
        <p:grpSp>
          <p:nvGrpSpPr>
            <p:cNvPr id="4950" name="Google Shape;4950;p81"/>
            <p:cNvGrpSpPr/>
            <p:nvPr/>
          </p:nvGrpSpPr>
          <p:grpSpPr>
            <a:xfrm>
              <a:off x="7531521" y="3484366"/>
              <a:ext cx="811335" cy="987304"/>
              <a:chOff x="3379425" y="1617275"/>
              <a:chExt cx="1090650" cy="1327200"/>
            </a:xfrm>
          </p:grpSpPr>
          <p:sp>
            <p:nvSpPr>
              <p:cNvPr id="4951" name="Google Shape;4951;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81"/>
            <p:cNvGrpSpPr/>
            <p:nvPr/>
          </p:nvGrpSpPr>
          <p:grpSpPr>
            <a:xfrm>
              <a:off x="6752546" y="3484366"/>
              <a:ext cx="811428" cy="987304"/>
              <a:chOff x="2332275" y="1617275"/>
              <a:chExt cx="1090775" cy="1327200"/>
            </a:xfrm>
          </p:grpSpPr>
          <p:sp>
            <p:nvSpPr>
              <p:cNvPr id="4955" name="Google Shape;4955;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81"/>
            <p:cNvGrpSpPr/>
            <p:nvPr/>
          </p:nvGrpSpPr>
          <p:grpSpPr>
            <a:xfrm>
              <a:off x="5973664" y="3484366"/>
              <a:ext cx="811335" cy="987304"/>
              <a:chOff x="1285250" y="1617275"/>
              <a:chExt cx="1090650" cy="1327200"/>
            </a:xfrm>
          </p:grpSpPr>
          <p:sp>
            <p:nvSpPr>
              <p:cNvPr id="4959" name="Google Shape;4959;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1"/>
            <p:cNvGrpSpPr/>
            <p:nvPr/>
          </p:nvGrpSpPr>
          <p:grpSpPr>
            <a:xfrm>
              <a:off x="5194708" y="3484366"/>
              <a:ext cx="811409" cy="987304"/>
              <a:chOff x="238125" y="1617275"/>
              <a:chExt cx="1090750" cy="1327200"/>
            </a:xfrm>
          </p:grpSpPr>
          <p:sp>
            <p:nvSpPr>
              <p:cNvPr id="4963" name="Google Shape;4963;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81"/>
          <p:cNvGrpSpPr/>
          <p:nvPr/>
        </p:nvGrpSpPr>
        <p:grpSpPr>
          <a:xfrm>
            <a:off x="6844048" y="2276133"/>
            <a:ext cx="1579046" cy="522230"/>
            <a:chOff x="6853641" y="2534077"/>
            <a:chExt cx="1515545" cy="501229"/>
          </a:xfrm>
        </p:grpSpPr>
        <p:grpSp>
          <p:nvGrpSpPr>
            <p:cNvPr id="4967" name="Google Shape;4967;p81"/>
            <p:cNvGrpSpPr/>
            <p:nvPr/>
          </p:nvGrpSpPr>
          <p:grpSpPr>
            <a:xfrm>
              <a:off x="6853641" y="2618923"/>
              <a:ext cx="1515545" cy="324556"/>
              <a:chOff x="6853641" y="2618923"/>
              <a:chExt cx="1515545" cy="324556"/>
            </a:xfrm>
          </p:grpSpPr>
          <p:sp>
            <p:nvSpPr>
              <p:cNvPr id="4968" name="Google Shape;4968;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81"/>
          <p:cNvGrpSpPr/>
          <p:nvPr/>
        </p:nvGrpSpPr>
        <p:grpSpPr>
          <a:xfrm>
            <a:off x="3438940" y="3151173"/>
            <a:ext cx="1617976" cy="346616"/>
            <a:chOff x="1808063" y="4294338"/>
            <a:chExt cx="3370782" cy="721817"/>
          </a:xfrm>
        </p:grpSpPr>
        <p:sp>
          <p:nvSpPr>
            <p:cNvPr id="4979" name="Google Shape;4979;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81"/>
          <p:cNvGrpSpPr/>
          <p:nvPr/>
        </p:nvGrpSpPr>
        <p:grpSpPr>
          <a:xfrm>
            <a:off x="5264936" y="3817923"/>
            <a:ext cx="1417067" cy="350605"/>
            <a:chOff x="4234950" y="2101012"/>
            <a:chExt cx="4219974" cy="1044090"/>
          </a:xfrm>
        </p:grpSpPr>
        <p:sp>
          <p:nvSpPr>
            <p:cNvPr id="4990" name="Google Shape;4990;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1"/>
          <p:cNvGrpSpPr/>
          <p:nvPr/>
        </p:nvGrpSpPr>
        <p:grpSpPr>
          <a:xfrm>
            <a:off x="6840408" y="1808681"/>
            <a:ext cx="1586327" cy="371557"/>
            <a:chOff x="1247650" y="2075423"/>
            <a:chExt cx="6648477" cy="1557238"/>
          </a:xfrm>
        </p:grpSpPr>
        <p:sp>
          <p:nvSpPr>
            <p:cNvPr id="5007" name="Google Shape;5007;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1"/>
          <p:cNvGrpSpPr/>
          <p:nvPr/>
        </p:nvGrpSpPr>
        <p:grpSpPr>
          <a:xfrm>
            <a:off x="5271678" y="961870"/>
            <a:ext cx="1415601" cy="1648533"/>
            <a:chOff x="1839112" y="2209163"/>
            <a:chExt cx="1918159" cy="2233784"/>
          </a:xfrm>
        </p:grpSpPr>
        <p:sp>
          <p:nvSpPr>
            <p:cNvPr id="5014" name="Google Shape;5014;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7" name="Google Shape;5017;p81"/>
            <p:cNvCxnSpPr>
              <a:stCxn id="5014" idx="6"/>
              <a:endCxn id="501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18" name="Google Shape;5018;p81"/>
            <p:cNvCxnSpPr>
              <a:stCxn id="5015" idx="4"/>
              <a:endCxn id="501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020" name="Google Shape;5020;p81"/>
            <p:cNvCxnSpPr>
              <a:stCxn id="5019" idx="6"/>
              <a:endCxn id="501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021" name="Google Shape;5021;p81"/>
            <p:cNvCxnSpPr>
              <a:stCxn id="5016" idx="4"/>
              <a:endCxn id="502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019" name="Google Shape;5019;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4" name="Google Shape;5024;p81"/>
            <p:cNvCxnSpPr>
              <a:endCxn id="502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025" name="Google Shape;5025;p81"/>
          <p:cNvGrpSpPr/>
          <p:nvPr/>
        </p:nvGrpSpPr>
        <p:grpSpPr>
          <a:xfrm>
            <a:off x="3428944" y="979954"/>
            <a:ext cx="1637968" cy="154942"/>
            <a:chOff x="238125" y="2506075"/>
            <a:chExt cx="7115411" cy="673075"/>
          </a:xfrm>
        </p:grpSpPr>
        <p:sp>
          <p:nvSpPr>
            <p:cNvPr id="5026" name="Google Shape;5026;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1" name="Google Shape;5031;p81"/>
          <p:cNvGrpSpPr/>
          <p:nvPr/>
        </p:nvGrpSpPr>
        <p:grpSpPr>
          <a:xfrm>
            <a:off x="1969680" y="1294672"/>
            <a:ext cx="1262932" cy="785408"/>
            <a:chOff x="548861" y="389676"/>
            <a:chExt cx="3843371" cy="2390163"/>
          </a:xfrm>
        </p:grpSpPr>
        <p:cxnSp>
          <p:nvCxnSpPr>
            <p:cNvPr id="5032" name="Google Shape;5032;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3" name="Google Shape;5033;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4" name="Google Shape;5034;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035" name="Google Shape;5035;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036" name="Google Shape;5036;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037" name="Google Shape;5037;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8" name="Google Shape;5038;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039" name="Google Shape;5039;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81"/>
          <p:cNvGrpSpPr/>
          <p:nvPr/>
        </p:nvGrpSpPr>
        <p:grpSpPr>
          <a:xfrm>
            <a:off x="757812" y="2401550"/>
            <a:ext cx="1412054" cy="633562"/>
            <a:chOff x="1187400" y="2529299"/>
            <a:chExt cx="6769193" cy="2241903"/>
          </a:xfrm>
        </p:grpSpPr>
        <p:sp>
          <p:nvSpPr>
            <p:cNvPr id="5046" name="Google Shape;5046;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47" name="Google Shape;5047;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8" name="Google Shape;5048;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49" name="Google Shape;5049;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50" name="Google Shape;5050;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51" name="Google Shape;5051;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052" name="Google Shape;5052;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053" name="Google Shape;5053;p81"/>
            <p:cNvCxnSpPr>
              <a:stCxn id="5046" idx="2"/>
              <a:endCxn id="504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4" name="Google Shape;5054;p81"/>
            <p:cNvCxnSpPr>
              <a:stCxn id="5048" idx="0"/>
              <a:endCxn id="504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5" name="Google Shape;5055;p81"/>
            <p:cNvCxnSpPr>
              <a:stCxn id="5048" idx="2"/>
              <a:endCxn id="505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6" name="Google Shape;5056;p81"/>
            <p:cNvCxnSpPr>
              <a:stCxn id="5049" idx="0"/>
              <a:endCxn id="504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7" name="Google Shape;5057;p81"/>
            <p:cNvCxnSpPr>
              <a:stCxn id="5047" idx="2"/>
              <a:endCxn id="505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058" name="Google Shape;5058;p81"/>
            <p:cNvCxnSpPr>
              <a:stCxn id="5051" idx="0"/>
              <a:endCxn id="504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059" name="Google Shape;5059;p81"/>
          <p:cNvGrpSpPr/>
          <p:nvPr/>
        </p:nvGrpSpPr>
        <p:grpSpPr>
          <a:xfrm>
            <a:off x="6844058" y="2894258"/>
            <a:ext cx="1579035" cy="540873"/>
            <a:chOff x="6895650" y="3126697"/>
            <a:chExt cx="1436662" cy="492105"/>
          </a:xfrm>
        </p:grpSpPr>
        <p:sp>
          <p:nvSpPr>
            <p:cNvPr id="5060" name="Google Shape;5060;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5" name="Google Shape;5065;p81"/>
            <p:cNvGrpSpPr/>
            <p:nvPr/>
          </p:nvGrpSpPr>
          <p:grpSpPr>
            <a:xfrm>
              <a:off x="6995957" y="3335810"/>
              <a:ext cx="1230393" cy="71754"/>
              <a:chOff x="6995957" y="3287964"/>
              <a:chExt cx="1230393" cy="71754"/>
            </a:xfrm>
          </p:grpSpPr>
          <p:sp>
            <p:nvSpPr>
              <p:cNvPr id="5066" name="Google Shape;5066;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1" name="Google Shape;5071;p81"/>
          <p:cNvGrpSpPr/>
          <p:nvPr/>
        </p:nvGrpSpPr>
        <p:grpSpPr>
          <a:xfrm>
            <a:off x="6842640" y="3531021"/>
            <a:ext cx="1581862" cy="650625"/>
            <a:chOff x="6777990" y="3710194"/>
            <a:chExt cx="1646915" cy="677382"/>
          </a:xfrm>
        </p:grpSpPr>
        <p:grpSp>
          <p:nvGrpSpPr>
            <p:cNvPr id="5072" name="Google Shape;5072;p81"/>
            <p:cNvGrpSpPr/>
            <p:nvPr/>
          </p:nvGrpSpPr>
          <p:grpSpPr>
            <a:xfrm>
              <a:off x="6777990" y="3874492"/>
              <a:ext cx="411129" cy="513083"/>
              <a:chOff x="6777990" y="3874492"/>
              <a:chExt cx="411129" cy="513083"/>
            </a:xfrm>
          </p:grpSpPr>
          <p:cxnSp>
            <p:nvCxnSpPr>
              <p:cNvPr id="5073" name="Google Shape;5073;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74" name="Google Shape;5074;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1"/>
            <p:cNvGrpSpPr/>
            <p:nvPr/>
          </p:nvGrpSpPr>
          <p:grpSpPr>
            <a:xfrm>
              <a:off x="7188425" y="3710194"/>
              <a:ext cx="411123" cy="520535"/>
              <a:chOff x="7188425" y="3710194"/>
              <a:chExt cx="411123" cy="520535"/>
            </a:xfrm>
          </p:grpSpPr>
          <p:cxnSp>
            <p:nvCxnSpPr>
              <p:cNvPr id="5076" name="Google Shape;5076;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77" name="Google Shape;5077;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81"/>
            <p:cNvGrpSpPr/>
            <p:nvPr/>
          </p:nvGrpSpPr>
          <p:grpSpPr>
            <a:xfrm>
              <a:off x="7603341" y="3874492"/>
              <a:ext cx="411474" cy="513083"/>
              <a:chOff x="7603341" y="3874492"/>
              <a:chExt cx="411474" cy="513083"/>
            </a:xfrm>
          </p:grpSpPr>
          <p:cxnSp>
            <p:nvCxnSpPr>
              <p:cNvPr id="5079" name="Google Shape;5079;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80" name="Google Shape;5080;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81"/>
            <p:cNvGrpSpPr/>
            <p:nvPr/>
          </p:nvGrpSpPr>
          <p:grpSpPr>
            <a:xfrm>
              <a:off x="8013776" y="3722847"/>
              <a:ext cx="411129" cy="507881"/>
              <a:chOff x="8013776" y="3722847"/>
              <a:chExt cx="411129" cy="507881"/>
            </a:xfrm>
          </p:grpSpPr>
          <p:cxnSp>
            <p:nvCxnSpPr>
              <p:cNvPr id="5082" name="Google Shape;5082;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83" name="Google Shape;5083;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4" name="Google Shape;5084;p81"/>
          <p:cNvGrpSpPr/>
          <p:nvPr/>
        </p:nvGrpSpPr>
        <p:grpSpPr>
          <a:xfrm>
            <a:off x="5262155" y="2703861"/>
            <a:ext cx="1421889" cy="1020603"/>
            <a:chOff x="5190863" y="2824811"/>
            <a:chExt cx="1544860" cy="1108869"/>
          </a:xfrm>
        </p:grpSpPr>
        <p:grpSp>
          <p:nvGrpSpPr>
            <p:cNvPr id="5085" name="Google Shape;5085;p81"/>
            <p:cNvGrpSpPr/>
            <p:nvPr/>
          </p:nvGrpSpPr>
          <p:grpSpPr>
            <a:xfrm>
              <a:off x="5938695" y="3176919"/>
              <a:ext cx="685761" cy="404739"/>
              <a:chOff x="5938695" y="3176919"/>
              <a:chExt cx="685761" cy="404739"/>
            </a:xfrm>
          </p:grpSpPr>
          <p:grpSp>
            <p:nvGrpSpPr>
              <p:cNvPr id="5086" name="Google Shape;5086;p81"/>
              <p:cNvGrpSpPr/>
              <p:nvPr/>
            </p:nvGrpSpPr>
            <p:grpSpPr>
              <a:xfrm>
                <a:off x="5938695" y="3176919"/>
                <a:ext cx="685761" cy="404739"/>
                <a:chOff x="5938695" y="3176919"/>
                <a:chExt cx="685761" cy="404739"/>
              </a:xfrm>
            </p:grpSpPr>
            <p:sp>
              <p:nvSpPr>
                <p:cNvPr id="5087" name="Google Shape;5087;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81"/>
            <p:cNvGrpSpPr/>
            <p:nvPr/>
          </p:nvGrpSpPr>
          <p:grpSpPr>
            <a:xfrm>
              <a:off x="5305233" y="3176835"/>
              <a:ext cx="685971" cy="404655"/>
              <a:chOff x="5305233" y="3176835"/>
              <a:chExt cx="685971" cy="404655"/>
            </a:xfrm>
          </p:grpSpPr>
          <p:grpSp>
            <p:nvGrpSpPr>
              <p:cNvPr id="5091" name="Google Shape;5091;p81"/>
              <p:cNvGrpSpPr/>
              <p:nvPr/>
            </p:nvGrpSpPr>
            <p:grpSpPr>
              <a:xfrm>
                <a:off x="5305233" y="3176835"/>
                <a:ext cx="685971" cy="404655"/>
                <a:chOff x="5305233" y="3176835"/>
                <a:chExt cx="685971" cy="404655"/>
              </a:xfrm>
            </p:grpSpPr>
            <p:sp>
              <p:nvSpPr>
                <p:cNvPr id="5092" name="Google Shape;5092;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4" name="Google Shape;5094;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5" name="Google Shape;5095;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6" name="Google Shape;5096;p81"/>
            <p:cNvGrpSpPr/>
            <p:nvPr/>
          </p:nvGrpSpPr>
          <p:grpSpPr>
            <a:xfrm>
              <a:off x="5657361" y="2824811"/>
              <a:ext cx="1078361" cy="404655"/>
              <a:chOff x="5657361" y="2824811"/>
              <a:chExt cx="1078361" cy="404655"/>
            </a:xfrm>
          </p:grpSpPr>
          <p:grpSp>
            <p:nvGrpSpPr>
              <p:cNvPr id="5097" name="Google Shape;5097;p81"/>
              <p:cNvGrpSpPr/>
              <p:nvPr/>
            </p:nvGrpSpPr>
            <p:grpSpPr>
              <a:xfrm>
                <a:off x="5657361" y="2824811"/>
                <a:ext cx="1078361" cy="404655"/>
                <a:chOff x="5657361" y="2824811"/>
                <a:chExt cx="1078361" cy="404655"/>
              </a:xfrm>
            </p:grpSpPr>
            <p:grpSp>
              <p:nvGrpSpPr>
                <p:cNvPr id="5098" name="Google Shape;5098;p81"/>
                <p:cNvGrpSpPr/>
                <p:nvPr/>
              </p:nvGrpSpPr>
              <p:grpSpPr>
                <a:xfrm>
                  <a:off x="5938485" y="2824811"/>
                  <a:ext cx="797237" cy="404655"/>
                  <a:chOff x="5938485" y="2824811"/>
                  <a:chExt cx="797237" cy="404655"/>
                </a:xfrm>
              </p:grpSpPr>
              <p:sp>
                <p:nvSpPr>
                  <p:cNvPr id="5099" name="Google Shape;5099;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2" name="Google Shape;5102;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1"/>
            <p:cNvGrpSpPr/>
            <p:nvPr/>
          </p:nvGrpSpPr>
          <p:grpSpPr>
            <a:xfrm>
              <a:off x="5190863" y="3528942"/>
              <a:ext cx="1078026" cy="404739"/>
              <a:chOff x="5190863" y="3528942"/>
              <a:chExt cx="1078026" cy="404739"/>
            </a:xfrm>
          </p:grpSpPr>
          <p:sp>
            <p:nvSpPr>
              <p:cNvPr id="5104" name="Google Shape;5104;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81"/>
              <p:cNvGrpSpPr/>
              <p:nvPr/>
            </p:nvGrpSpPr>
            <p:grpSpPr>
              <a:xfrm>
                <a:off x="5190863" y="3528942"/>
                <a:ext cx="1078026" cy="404739"/>
                <a:chOff x="5190863" y="3528942"/>
                <a:chExt cx="1078026" cy="404739"/>
              </a:xfrm>
            </p:grpSpPr>
            <p:sp>
              <p:nvSpPr>
                <p:cNvPr id="5106" name="Google Shape;5106;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8" name="Google Shape;5108;p81"/>
          <p:cNvGrpSpPr/>
          <p:nvPr/>
        </p:nvGrpSpPr>
        <p:grpSpPr>
          <a:xfrm>
            <a:off x="728162" y="1268329"/>
            <a:ext cx="1086719" cy="879487"/>
            <a:chOff x="803162" y="1474292"/>
            <a:chExt cx="1086719" cy="879487"/>
          </a:xfrm>
        </p:grpSpPr>
        <p:grpSp>
          <p:nvGrpSpPr>
            <p:cNvPr id="5109" name="Google Shape;5109;p81"/>
            <p:cNvGrpSpPr/>
            <p:nvPr/>
          </p:nvGrpSpPr>
          <p:grpSpPr>
            <a:xfrm>
              <a:off x="803162" y="1625948"/>
              <a:ext cx="445856" cy="576579"/>
              <a:chOff x="803162" y="1625948"/>
              <a:chExt cx="445856" cy="576579"/>
            </a:xfrm>
          </p:grpSpPr>
          <p:sp>
            <p:nvSpPr>
              <p:cNvPr id="5110" name="Google Shape;5110;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1" name="Google Shape;5111;p81"/>
              <p:cNvGrpSpPr/>
              <p:nvPr/>
            </p:nvGrpSpPr>
            <p:grpSpPr>
              <a:xfrm>
                <a:off x="1056023" y="1625948"/>
                <a:ext cx="192995" cy="576579"/>
                <a:chOff x="1056023" y="1625948"/>
                <a:chExt cx="192995" cy="576579"/>
              </a:xfrm>
            </p:grpSpPr>
            <p:sp>
              <p:nvSpPr>
                <p:cNvPr id="5112" name="Google Shape;5112;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7" name="Google Shape;5117;p81"/>
            <p:cNvGrpSpPr/>
            <p:nvPr/>
          </p:nvGrpSpPr>
          <p:grpSpPr>
            <a:xfrm>
              <a:off x="1371406" y="1474292"/>
              <a:ext cx="518475" cy="879487"/>
              <a:chOff x="1398231" y="1474292"/>
              <a:chExt cx="518475" cy="879487"/>
            </a:xfrm>
          </p:grpSpPr>
          <p:grpSp>
            <p:nvGrpSpPr>
              <p:cNvPr id="5118" name="Google Shape;5118;p81"/>
              <p:cNvGrpSpPr/>
              <p:nvPr/>
            </p:nvGrpSpPr>
            <p:grpSpPr>
              <a:xfrm>
                <a:off x="1398231" y="1474292"/>
                <a:ext cx="518475" cy="341643"/>
                <a:chOff x="1398231" y="1474292"/>
                <a:chExt cx="518475" cy="341643"/>
              </a:xfrm>
            </p:grpSpPr>
            <p:sp>
              <p:nvSpPr>
                <p:cNvPr id="5119" name="Google Shape;5119;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0" name="Google Shape;5120;p81"/>
                <p:cNvGrpSpPr/>
                <p:nvPr/>
              </p:nvGrpSpPr>
              <p:grpSpPr>
                <a:xfrm>
                  <a:off x="1616453" y="1474292"/>
                  <a:ext cx="300253" cy="341643"/>
                  <a:chOff x="1616453" y="1475379"/>
                  <a:chExt cx="300253" cy="341643"/>
                </a:xfrm>
              </p:grpSpPr>
              <p:sp>
                <p:nvSpPr>
                  <p:cNvPr id="5121" name="Google Shape;5121;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81"/>
                  <p:cNvGrpSpPr/>
                  <p:nvPr/>
                </p:nvGrpSpPr>
                <p:grpSpPr>
                  <a:xfrm>
                    <a:off x="1839639" y="1475379"/>
                    <a:ext cx="77067" cy="341643"/>
                    <a:chOff x="1839639" y="1475379"/>
                    <a:chExt cx="77067" cy="341643"/>
                  </a:xfrm>
                </p:grpSpPr>
                <p:sp>
                  <p:nvSpPr>
                    <p:cNvPr id="5129" name="Google Shape;5129;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31" name="Google Shape;5131;p81"/>
              <p:cNvGrpSpPr/>
              <p:nvPr/>
            </p:nvGrpSpPr>
            <p:grpSpPr>
              <a:xfrm>
                <a:off x="1398451" y="2012951"/>
                <a:ext cx="518255" cy="340828"/>
                <a:chOff x="1398451" y="2012951"/>
                <a:chExt cx="518255" cy="340828"/>
              </a:xfrm>
            </p:grpSpPr>
            <p:sp>
              <p:nvSpPr>
                <p:cNvPr id="5132" name="Google Shape;5132;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81"/>
                <p:cNvGrpSpPr/>
                <p:nvPr/>
              </p:nvGrpSpPr>
              <p:grpSpPr>
                <a:xfrm>
                  <a:off x="1616453" y="2012951"/>
                  <a:ext cx="300253" cy="340828"/>
                  <a:chOff x="1616453" y="2013538"/>
                  <a:chExt cx="300253" cy="340828"/>
                </a:xfrm>
              </p:grpSpPr>
              <p:sp>
                <p:nvSpPr>
                  <p:cNvPr id="5134" name="Google Shape;5134;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81"/>
                  <p:cNvGrpSpPr/>
                  <p:nvPr/>
                </p:nvGrpSpPr>
                <p:grpSpPr>
                  <a:xfrm>
                    <a:off x="1839639" y="2013538"/>
                    <a:ext cx="77067" cy="340828"/>
                    <a:chOff x="1839639" y="2013538"/>
                    <a:chExt cx="77067" cy="340828"/>
                  </a:xfrm>
                </p:grpSpPr>
                <p:sp>
                  <p:nvSpPr>
                    <p:cNvPr id="5142" name="Google Shape;5142;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144" name="Google Shape;5144;p81"/>
          <p:cNvGrpSpPr/>
          <p:nvPr/>
        </p:nvGrpSpPr>
        <p:grpSpPr>
          <a:xfrm>
            <a:off x="724986" y="3399516"/>
            <a:ext cx="1368681" cy="682918"/>
            <a:chOff x="724986" y="3605478"/>
            <a:chExt cx="1368681" cy="682918"/>
          </a:xfrm>
        </p:grpSpPr>
        <p:grpSp>
          <p:nvGrpSpPr>
            <p:cNvPr id="5145" name="Google Shape;5145;p81"/>
            <p:cNvGrpSpPr/>
            <p:nvPr/>
          </p:nvGrpSpPr>
          <p:grpSpPr>
            <a:xfrm>
              <a:off x="1289102" y="3823629"/>
              <a:ext cx="240442" cy="250435"/>
              <a:chOff x="-165066" y="3843615"/>
              <a:chExt cx="221259" cy="230455"/>
            </a:xfrm>
          </p:grpSpPr>
          <p:sp>
            <p:nvSpPr>
              <p:cNvPr id="5146" name="Google Shape;5146;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1"/>
            <p:cNvGrpSpPr/>
            <p:nvPr/>
          </p:nvGrpSpPr>
          <p:grpSpPr>
            <a:xfrm>
              <a:off x="724986" y="3605478"/>
              <a:ext cx="1368681" cy="682918"/>
              <a:chOff x="724986" y="3605478"/>
              <a:chExt cx="1368681" cy="682918"/>
            </a:xfrm>
          </p:grpSpPr>
          <p:grpSp>
            <p:nvGrpSpPr>
              <p:cNvPr id="5167" name="Google Shape;5167;p81"/>
              <p:cNvGrpSpPr/>
              <p:nvPr/>
            </p:nvGrpSpPr>
            <p:grpSpPr>
              <a:xfrm>
                <a:off x="1498221" y="4047614"/>
                <a:ext cx="529172" cy="240783"/>
                <a:chOff x="1498221" y="4047614"/>
                <a:chExt cx="529172" cy="240783"/>
              </a:xfrm>
            </p:grpSpPr>
            <p:grpSp>
              <p:nvGrpSpPr>
                <p:cNvPr id="5168" name="Google Shape;5168;p81"/>
                <p:cNvGrpSpPr/>
                <p:nvPr/>
              </p:nvGrpSpPr>
              <p:grpSpPr>
                <a:xfrm>
                  <a:off x="1826655" y="4224370"/>
                  <a:ext cx="200738" cy="25631"/>
                  <a:chOff x="1826655" y="4224370"/>
                  <a:chExt cx="200738" cy="25631"/>
                </a:xfrm>
              </p:grpSpPr>
              <p:sp>
                <p:nvSpPr>
                  <p:cNvPr id="5169" name="Google Shape;5169;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81"/>
                <p:cNvGrpSpPr/>
                <p:nvPr/>
              </p:nvGrpSpPr>
              <p:grpSpPr>
                <a:xfrm>
                  <a:off x="1498221" y="4047614"/>
                  <a:ext cx="328444" cy="240783"/>
                  <a:chOff x="1498221" y="4047614"/>
                  <a:chExt cx="328444" cy="240783"/>
                </a:xfrm>
              </p:grpSpPr>
              <p:sp>
                <p:nvSpPr>
                  <p:cNvPr id="5172" name="Google Shape;5172;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3" name="Google Shape;5173;p81"/>
                  <p:cNvGrpSpPr/>
                  <p:nvPr/>
                </p:nvGrpSpPr>
                <p:grpSpPr>
                  <a:xfrm>
                    <a:off x="1498221" y="4047614"/>
                    <a:ext cx="150566" cy="190416"/>
                    <a:chOff x="1498221" y="4047614"/>
                    <a:chExt cx="150566" cy="190416"/>
                  </a:xfrm>
                </p:grpSpPr>
                <p:sp>
                  <p:nvSpPr>
                    <p:cNvPr id="5174" name="Google Shape;5174;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76" name="Google Shape;5176;p81"/>
              <p:cNvGrpSpPr/>
              <p:nvPr/>
            </p:nvGrpSpPr>
            <p:grpSpPr>
              <a:xfrm>
                <a:off x="1560718" y="3800594"/>
                <a:ext cx="532948" cy="302090"/>
                <a:chOff x="1560718" y="3800594"/>
                <a:chExt cx="532948" cy="302090"/>
              </a:xfrm>
            </p:grpSpPr>
            <p:grpSp>
              <p:nvGrpSpPr>
                <p:cNvPr id="5177" name="Google Shape;5177;p81"/>
                <p:cNvGrpSpPr/>
                <p:nvPr/>
              </p:nvGrpSpPr>
              <p:grpSpPr>
                <a:xfrm>
                  <a:off x="1912179" y="3827344"/>
                  <a:ext cx="181487" cy="25631"/>
                  <a:chOff x="1912179" y="3827344"/>
                  <a:chExt cx="181487" cy="25631"/>
                </a:xfrm>
              </p:grpSpPr>
              <p:sp>
                <p:nvSpPr>
                  <p:cNvPr id="5178" name="Google Shape;5178;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1"/>
                <p:cNvGrpSpPr/>
                <p:nvPr/>
              </p:nvGrpSpPr>
              <p:grpSpPr>
                <a:xfrm>
                  <a:off x="1912179" y="4044505"/>
                  <a:ext cx="181487" cy="25622"/>
                  <a:chOff x="1912179" y="4044506"/>
                  <a:chExt cx="181487" cy="25622"/>
                </a:xfrm>
              </p:grpSpPr>
              <p:sp>
                <p:nvSpPr>
                  <p:cNvPr id="5181" name="Google Shape;5181;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81"/>
                <p:cNvGrpSpPr/>
                <p:nvPr/>
              </p:nvGrpSpPr>
              <p:grpSpPr>
                <a:xfrm>
                  <a:off x="1560718" y="3800594"/>
                  <a:ext cx="351472" cy="302090"/>
                  <a:chOff x="1560718" y="3800594"/>
                  <a:chExt cx="351472" cy="302090"/>
                </a:xfrm>
              </p:grpSpPr>
              <p:grpSp>
                <p:nvGrpSpPr>
                  <p:cNvPr id="5184" name="Google Shape;5184;p81"/>
                  <p:cNvGrpSpPr/>
                  <p:nvPr/>
                </p:nvGrpSpPr>
                <p:grpSpPr>
                  <a:xfrm>
                    <a:off x="1560718" y="3842857"/>
                    <a:ext cx="173586" cy="217131"/>
                    <a:chOff x="1560718" y="3842857"/>
                    <a:chExt cx="173586" cy="217131"/>
                  </a:xfrm>
                </p:grpSpPr>
                <p:sp>
                  <p:nvSpPr>
                    <p:cNvPr id="5185" name="Google Shape;5185;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8" name="Google Shape;5188;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90" name="Google Shape;5190;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1" name="Google Shape;5191;p81"/>
              <p:cNvGrpSpPr/>
              <p:nvPr/>
            </p:nvGrpSpPr>
            <p:grpSpPr>
              <a:xfrm>
                <a:off x="785350" y="3605478"/>
                <a:ext cx="535311" cy="249245"/>
                <a:chOff x="785350" y="3605478"/>
                <a:chExt cx="535311" cy="249245"/>
              </a:xfrm>
            </p:grpSpPr>
            <p:grpSp>
              <p:nvGrpSpPr>
                <p:cNvPr id="5192" name="Google Shape;5192;p81"/>
                <p:cNvGrpSpPr/>
                <p:nvPr/>
              </p:nvGrpSpPr>
              <p:grpSpPr>
                <a:xfrm>
                  <a:off x="785350" y="3605478"/>
                  <a:ext cx="376191" cy="102736"/>
                  <a:chOff x="785350" y="3605478"/>
                  <a:chExt cx="376191" cy="102736"/>
                </a:xfrm>
              </p:grpSpPr>
              <p:sp>
                <p:nvSpPr>
                  <p:cNvPr id="5193" name="Google Shape;5193;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1"/>
                <p:cNvGrpSpPr/>
                <p:nvPr/>
              </p:nvGrpSpPr>
              <p:grpSpPr>
                <a:xfrm>
                  <a:off x="1161530" y="3655851"/>
                  <a:ext cx="159131" cy="198872"/>
                  <a:chOff x="1161530" y="3655851"/>
                  <a:chExt cx="159131" cy="198872"/>
                </a:xfrm>
              </p:grpSpPr>
              <p:sp>
                <p:nvSpPr>
                  <p:cNvPr id="5197" name="Google Shape;5197;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9" name="Google Shape;5199;p81"/>
              <p:cNvGrpSpPr/>
              <p:nvPr/>
            </p:nvGrpSpPr>
            <p:grpSpPr>
              <a:xfrm>
                <a:off x="785350" y="4047614"/>
                <a:ext cx="535311" cy="240783"/>
                <a:chOff x="785350" y="4047614"/>
                <a:chExt cx="535311" cy="240783"/>
              </a:xfrm>
            </p:grpSpPr>
            <p:grpSp>
              <p:nvGrpSpPr>
                <p:cNvPr id="5200" name="Google Shape;5200;p81"/>
                <p:cNvGrpSpPr/>
                <p:nvPr/>
              </p:nvGrpSpPr>
              <p:grpSpPr>
                <a:xfrm>
                  <a:off x="1161636" y="4047614"/>
                  <a:ext cx="159025" cy="190415"/>
                  <a:chOff x="1161636" y="4047614"/>
                  <a:chExt cx="159025" cy="190415"/>
                </a:xfrm>
              </p:grpSpPr>
              <p:sp>
                <p:nvSpPr>
                  <p:cNvPr id="5201" name="Google Shape;5201;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1"/>
                <p:cNvGrpSpPr/>
                <p:nvPr/>
              </p:nvGrpSpPr>
              <p:grpSpPr>
                <a:xfrm>
                  <a:off x="785350" y="4185661"/>
                  <a:ext cx="376191" cy="102736"/>
                  <a:chOff x="785350" y="4185661"/>
                  <a:chExt cx="376191" cy="102736"/>
                </a:xfrm>
              </p:grpSpPr>
              <p:sp>
                <p:nvSpPr>
                  <p:cNvPr id="5204" name="Google Shape;5204;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7" name="Google Shape;5207;p81"/>
              <p:cNvGrpSpPr/>
              <p:nvPr/>
            </p:nvGrpSpPr>
            <p:grpSpPr>
              <a:xfrm>
                <a:off x="1501054" y="3605478"/>
                <a:ext cx="526340" cy="249240"/>
                <a:chOff x="1501054" y="3605478"/>
                <a:chExt cx="526340" cy="249240"/>
              </a:xfrm>
            </p:grpSpPr>
            <p:grpSp>
              <p:nvGrpSpPr>
                <p:cNvPr id="5208" name="Google Shape;5208;p81"/>
                <p:cNvGrpSpPr/>
                <p:nvPr/>
              </p:nvGrpSpPr>
              <p:grpSpPr>
                <a:xfrm>
                  <a:off x="1834208" y="3643867"/>
                  <a:ext cx="193185" cy="25622"/>
                  <a:chOff x="1834208" y="3643867"/>
                  <a:chExt cx="193185" cy="25622"/>
                </a:xfrm>
              </p:grpSpPr>
              <p:sp>
                <p:nvSpPr>
                  <p:cNvPr id="5209" name="Google Shape;5209;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1"/>
                <p:cNvGrpSpPr/>
                <p:nvPr/>
              </p:nvGrpSpPr>
              <p:grpSpPr>
                <a:xfrm>
                  <a:off x="1501054" y="3605478"/>
                  <a:ext cx="333165" cy="249240"/>
                  <a:chOff x="1501054" y="3605478"/>
                  <a:chExt cx="333165" cy="249240"/>
                </a:xfrm>
              </p:grpSpPr>
              <p:sp>
                <p:nvSpPr>
                  <p:cNvPr id="5212" name="Google Shape;5212;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3" name="Google Shape;5213;p81"/>
                  <p:cNvGrpSpPr/>
                  <p:nvPr/>
                </p:nvGrpSpPr>
                <p:grpSpPr>
                  <a:xfrm>
                    <a:off x="1501054" y="3655851"/>
                    <a:ext cx="155286" cy="198867"/>
                    <a:chOff x="1501054" y="3655851"/>
                    <a:chExt cx="155286" cy="198867"/>
                  </a:xfrm>
                </p:grpSpPr>
                <p:sp>
                  <p:nvSpPr>
                    <p:cNvPr id="5214" name="Google Shape;5214;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6" name="Google Shape;5216;p81"/>
              <p:cNvGrpSpPr/>
              <p:nvPr/>
            </p:nvGrpSpPr>
            <p:grpSpPr>
              <a:xfrm>
                <a:off x="724986" y="3800594"/>
                <a:ext cx="532950" cy="302090"/>
                <a:chOff x="724986" y="3800594"/>
                <a:chExt cx="532950" cy="302090"/>
              </a:xfrm>
            </p:grpSpPr>
            <p:grpSp>
              <p:nvGrpSpPr>
                <p:cNvPr id="5217" name="Google Shape;5217;p81"/>
                <p:cNvGrpSpPr/>
                <p:nvPr/>
              </p:nvGrpSpPr>
              <p:grpSpPr>
                <a:xfrm>
                  <a:off x="724986" y="4044367"/>
                  <a:ext cx="181314" cy="25626"/>
                  <a:chOff x="724986" y="4044367"/>
                  <a:chExt cx="181314" cy="25626"/>
                </a:xfrm>
              </p:grpSpPr>
              <p:sp>
                <p:nvSpPr>
                  <p:cNvPr id="5218" name="Google Shape;5218;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1"/>
                <p:cNvGrpSpPr/>
                <p:nvPr/>
              </p:nvGrpSpPr>
              <p:grpSpPr>
                <a:xfrm>
                  <a:off x="906290" y="3800594"/>
                  <a:ext cx="351646" cy="302090"/>
                  <a:chOff x="906290" y="3800594"/>
                  <a:chExt cx="351646" cy="302090"/>
                </a:xfrm>
              </p:grpSpPr>
              <p:grpSp>
                <p:nvGrpSpPr>
                  <p:cNvPr id="5221" name="Google Shape;5221;p81"/>
                  <p:cNvGrpSpPr/>
                  <p:nvPr/>
                </p:nvGrpSpPr>
                <p:grpSpPr>
                  <a:xfrm>
                    <a:off x="1084172" y="3842857"/>
                    <a:ext cx="173764" cy="217131"/>
                    <a:chOff x="1084172" y="3842857"/>
                    <a:chExt cx="173764" cy="217131"/>
                  </a:xfrm>
                </p:grpSpPr>
                <p:grpSp>
                  <p:nvGrpSpPr>
                    <p:cNvPr id="5222" name="Google Shape;5222;p81"/>
                    <p:cNvGrpSpPr/>
                    <p:nvPr/>
                  </p:nvGrpSpPr>
                  <p:grpSpPr>
                    <a:xfrm>
                      <a:off x="1156862" y="3936509"/>
                      <a:ext cx="101073" cy="25622"/>
                      <a:chOff x="1156862" y="3936509"/>
                      <a:chExt cx="101073" cy="25622"/>
                    </a:xfrm>
                  </p:grpSpPr>
                  <p:sp>
                    <p:nvSpPr>
                      <p:cNvPr id="5223" name="Google Shape;5223;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5" name="Google Shape;5225;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81"/>
                <p:cNvGrpSpPr/>
                <p:nvPr/>
              </p:nvGrpSpPr>
              <p:grpSpPr>
                <a:xfrm>
                  <a:off x="724986" y="3830189"/>
                  <a:ext cx="189533" cy="25626"/>
                  <a:chOff x="724986" y="3830189"/>
                  <a:chExt cx="189533" cy="25626"/>
                </a:xfrm>
              </p:grpSpPr>
              <p:sp>
                <p:nvSpPr>
                  <p:cNvPr id="5229" name="Google Shape;5229;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231" name="Google Shape;5231;p81"/>
          <p:cNvGrpSpPr/>
          <p:nvPr/>
        </p:nvGrpSpPr>
        <p:grpSpPr>
          <a:xfrm>
            <a:off x="2253298" y="2249677"/>
            <a:ext cx="948701" cy="935378"/>
            <a:chOff x="2253298" y="2428317"/>
            <a:chExt cx="948701" cy="935378"/>
          </a:xfrm>
        </p:grpSpPr>
        <p:sp>
          <p:nvSpPr>
            <p:cNvPr id="5232" name="Google Shape;5232;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8" name="Shape 5268"/>
        <p:cNvGrpSpPr/>
        <p:nvPr/>
      </p:nvGrpSpPr>
      <p:grpSpPr>
        <a:xfrm>
          <a:off x="0" y="0"/>
          <a:ext cx="0" cy="0"/>
          <a:chOff x="0" y="0"/>
          <a:chExt cx="0" cy="0"/>
        </a:xfrm>
      </p:grpSpPr>
      <p:grpSp>
        <p:nvGrpSpPr>
          <p:cNvPr id="5269" name="Google Shape;5269;p82"/>
          <p:cNvGrpSpPr/>
          <p:nvPr/>
        </p:nvGrpSpPr>
        <p:grpSpPr>
          <a:xfrm>
            <a:off x="3339744" y="952977"/>
            <a:ext cx="2363393" cy="1017867"/>
            <a:chOff x="3292400" y="1219146"/>
            <a:chExt cx="2615240" cy="1110239"/>
          </a:xfrm>
        </p:grpSpPr>
        <p:sp>
          <p:nvSpPr>
            <p:cNvPr id="5270" name="Google Shape;5270;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271" name="Google Shape;5271;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72" name="Google Shape;5272;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273" name="Google Shape;5273;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274" name="Google Shape;5274;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275" name="Google Shape;5275;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276" name="Google Shape;5276;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277" name="Google Shape;5277;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278" name="Google Shape;5278;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279" name="Google Shape;5279;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280" name="Google Shape;5280;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2" name="Google Shape;5282;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3" name="Google Shape;5283;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4" name="Google Shape;5284;p82"/>
            <p:cNvGrpSpPr/>
            <p:nvPr/>
          </p:nvGrpSpPr>
          <p:grpSpPr>
            <a:xfrm>
              <a:off x="3748438" y="1378608"/>
              <a:ext cx="2159202" cy="903971"/>
              <a:chOff x="1683525" y="2179850"/>
              <a:chExt cx="4519050" cy="2134525"/>
            </a:xfrm>
          </p:grpSpPr>
          <p:sp>
            <p:nvSpPr>
              <p:cNvPr id="5285" name="Google Shape;5285;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6" name="Google Shape;5286;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7" name="Google Shape;5287;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8" name="Google Shape;5288;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89" name="Google Shape;5289;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0" name="Google Shape;5290;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1" name="Google Shape;5291;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2" name="Google Shape;5292;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3" name="Google Shape;5293;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4" name="Google Shape;5294;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5" name="Google Shape;5295;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296" name="Google Shape;5296;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297" name="Google Shape;5297;p82"/>
          <p:cNvGraphicFramePr/>
          <p:nvPr/>
        </p:nvGraphicFramePr>
        <p:xfrm>
          <a:off x="5935838" y="2130450"/>
          <a:ext cx="3000000" cy="3000000"/>
        </p:xfrm>
        <a:graphic>
          <a:graphicData uri="http://schemas.openxmlformats.org/drawingml/2006/table">
            <a:tbl>
              <a:tblPr>
                <a:noFill/>
                <a:tableStyleId>{F1ED166F-C4A5-49AE-ACD6-D8DFB18D2786}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98" name="Google Shape;5298;p82"/>
          <p:cNvGrpSpPr/>
          <p:nvPr/>
        </p:nvGrpSpPr>
        <p:grpSpPr>
          <a:xfrm>
            <a:off x="5913087" y="3189047"/>
            <a:ext cx="2519825" cy="1001454"/>
            <a:chOff x="1906114" y="789980"/>
            <a:chExt cx="1487676" cy="606868"/>
          </a:xfrm>
        </p:grpSpPr>
        <p:cxnSp>
          <p:nvCxnSpPr>
            <p:cNvPr id="5299" name="Google Shape;5299;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00" name="Google Shape;5300;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301" name="Google Shape;5301;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302" name="Google Shape;5302;p8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303" name="Google Shape;5303;p8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304" name="Google Shape;5304;p8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305" name="Google Shape;5305;p8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306" name="Google Shape;5306;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313" name="Google Shape;5313;p8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4" name="Google Shape;5314;p8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5" name="Google Shape;5315;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2"/>
          <p:cNvGrpSpPr/>
          <p:nvPr/>
        </p:nvGrpSpPr>
        <p:grpSpPr>
          <a:xfrm>
            <a:off x="712562" y="998005"/>
            <a:ext cx="2394370" cy="976502"/>
            <a:chOff x="749309" y="1112739"/>
            <a:chExt cx="2371603" cy="976502"/>
          </a:xfrm>
        </p:grpSpPr>
        <p:sp>
          <p:nvSpPr>
            <p:cNvPr id="5317" name="Google Shape;5317;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349" name="Google Shape;5349;p82"/>
          <p:cNvGraphicFramePr/>
          <p:nvPr/>
        </p:nvGraphicFramePr>
        <p:xfrm>
          <a:off x="5935863" y="996300"/>
          <a:ext cx="3000000" cy="3000000"/>
        </p:xfrm>
        <a:graphic>
          <a:graphicData uri="http://schemas.openxmlformats.org/drawingml/2006/table">
            <a:tbl>
              <a:tblPr>
                <a:noFill/>
                <a:tableStyleId>{F1ED166F-C4A5-49AE-ACD6-D8DFB18D2786}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350" name="Google Shape;5350;p82"/>
          <p:cNvGraphicFramePr/>
          <p:nvPr/>
        </p:nvGraphicFramePr>
        <p:xfrm>
          <a:off x="3342575" y="2130450"/>
          <a:ext cx="3000000" cy="3000000"/>
        </p:xfrm>
        <a:graphic>
          <a:graphicData uri="http://schemas.openxmlformats.org/drawingml/2006/table">
            <a:tbl>
              <a:tblPr>
                <a:noFill/>
                <a:tableStyleId>{F1ED166F-C4A5-49AE-ACD6-D8DFB18D2786}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51" name="Google Shape;5351;p82"/>
          <p:cNvGrpSpPr/>
          <p:nvPr/>
        </p:nvGrpSpPr>
        <p:grpSpPr>
          <a:xfrm>
            <a:off x="4086504" y="2517093"/>
            <a:ext cx="1517436" cy="74460"/>
            <a:chOff x="3980086" y="2804397"/>
            <a:chExt cx="1227600" cy="66900"/>
          </a:xfrm>
        </p:grpSpPr>
        <p:sp>
          <p:nvSpPr>
            <p:cNvPr id="5352" name="Google Shape;5352;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2"/>
          <p:cNvGrpSpPr/>
          <p:nvPr/>
        </p:nvGrpSpPr>
        <p:grpSpPr>
          <a:xfrm>
            <a:off x="4711569" y="2809680"/>
            <a:ext cx="892956" cy="74460"/>
            <a:chOff x="3980086" y="2804397"/>
            <a:chExt cx="1227600" cy="66900"/>
          </a:xfrm>
        </p:grpSpPr>
        <p:sp>
          <p:nvSpPr>
            <p:cNvPr id="5355" name="Google Shape;5355;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2"/>
          <p:cNvGrpSpPr/>
          <p:nvPr/>
        </p:nvGrpSpPr>
        <p:grpSpPr>
          <a:xfrm>
            <a:off x="3344661" y="3168563"/>
            <a:ext cx="2363244" cy="1005943"/>
            <a:chOff x="3358415" y="3361302"/>
            <a:chExt cx="2363244" cy="1024695"/>
          </a:xfrm>
        </p:grpSpPr>
        <p:grpSp>
          <p:nvGrpSpPr>
            <p:cNvPr id="5358" name="Google Shape;5358;p82"/>
            <p:cNvGrpSpPr/>
            <p:nvPr/>
          </p:nvGrpSpPr>
          <p:grpSpPr>
            <a:xfrm>
              <a:off x="3358415" y="3361302"/>
              <a:ext cx="441300" cy="1024695"/>
              <a:chOff x="3358415" y="3361302"/>
              <a:chExt cx="441300" cy="1024695"/>
            </a:xfrm>
          </p:grpSpPr>
          <p:sp>
            <p:nvSpPr>
              <p:cNvPr id="5359" name="Google Shape;5359;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82"/>
            <p:cNvGrpSpPr/>
            <p:nvPr/>
          </p:nvGrpSpPr>
          <p:grpSpPr>
            <a:xfrm>
              <a:off x="3838901" y="3361302"/>
              <a:ext cx="441300" cy="1024695"/>
              <a:chOff x="3838901" y="3361302"/>
              <a:chExt cx="441300" cy="1024695"/>
            </a:xfrm>
          </p:grpSpPr>
          <p:sp>
            <p:nvSpPr>
              <p:cNvPr id="5366" name="Google Shape;5366;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82"/>
            <p:cNvGrpSpPr/>
            <p:nvPr/>
          </p:nvGrpSpPr>
          <p:grpSpPr>
            <a:xfrm>
              <a:off x="4319387" y="3361302"/>
              <a:ext cx="441300" cy="1024695"/>
              <a:chOff x="4319387" y="3361302"/>
              <a:chExt cx="441300" cy="1024695"/>
            </a:xfrm>
          </p:grpSpPr>
          <p:sp>
            <p:nvSpPr>
              <p:cNvPr id="5373" name="Google Shape;5373;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2"/>
            <p:cNvGrpSpPr/>
            <p:nvPr/>
          </p:nvGrpSpPr>
          <p:grpSpPr>
            <a:xfrm>
              <a:off x="4799873" y="3361302"/>
              <a:ext cx="441300" cy="1024695"/>
              <a:chOff x="4799873" y="3361302"/>
              <a:chExt cx="441300" cy="1024695"/>
            </a:xfrm>
          </p:grpSpPr>
          <p:sp>
            <p:nvSpPr>
              <p:cNvPr id="5380" name="Google Shape;5380;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2"/>
            <p:cNvGrpSpPr/>
            <p:nvPr/>
          </p:nvGrpSpPr>
          <p:grpSpPr>
            <a:xfrm>
              <a:off x="5280360" y="3361302"/>
              <a:ext cx="441300" cy="1024695"/>
              <a:chOff x="5280360" y="3361302"/>
              <a:chExt cx="441300" cy="1024695"/>
            </a:xfrm>
          </p:grpSpPr>
          <p:sp>
            <p:nvSpPr>
              <p:cNvPr id="5387" name="Google Shape;5387;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93" name="Google Shape;5393;p82"/>
          <p:cNvGraphicFramePr/>
          <p:nvPr/>
        </p:nvGraphicFramePr>
        <p:xfrm>
          <a:off x="711088" y="2130450"/>
          <a:ext cx="3000000" cy="3000000"/>
        </p:xfrm>
        <a:graphic>
          <a:graphicData uri="http://schemas.openxmlformats.org/drawingml/2006/table">
            <a:tbl>
              <a:tblPr>
                <a:noFill/>
                <a:tableStyleId>{F1ED166F-C4A5-49AE-ACD6-D8DFB18D2786}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94" name="Google Shape;5394;p82"/>
          <p:cNvGrpSpPr/>
          <p:nvPr/>
        </p:nvGrpSpPr>
        <p:grpSpPr>
          <a:xfrm>
            <a:off x="712613" y="3180175"/>
            <a:ext cx="2403614" cy="1005900"/>
            <a:chOff x="726450" y="3372825"/>
            <a:chExt cx="2403614" cy="1005900"/>
          </a:xfrm>
        </p:grpSpPr>
        <p:grpSp>
          <p:nvGrpSpPr>
            <p:cNvPr id="5395" name="Google Shape;5395;p82"/>
            <p:cNvGrpSpPr/>
            <p:nvPr/>
          </p:nvGrpSpPr>
          <p:grpSpPr>
            <a:xfrm>
              <a:off x="726450" y="3696000"/>
              <a:ext cx="2403614" cy="500898"/>
              <a:chOff x="726450" y="3696000"/>
              <a:chExt cx="2403614" cy="500898"/>
            </a:xfrm>
          </p:grpSpPr>
          <p:sp>
            <p:nvSpPr>
              <p:cNvPr id="5396" name="Google Shape;5396;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97" name="Google Shape;5397;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98" name="Google Shape;5398;p82"/>
            <p:cNvGrpSpPr/>
            <p:nvPr/>
          </p:nvGrpSpPr>
          <p:grpSpPr>
            <a:xfrm>
              <a:off x="1348050" y="3372825"/>
              <a:ext cx="1720425" cy="1005900"/>
              <a:chOff x="1348050" y="3372825"/>
              <a:chExt cx="1720425" cy="1005900"/>
            </a:xfrm>
          </p:grpSpPr>
          <p:sp>
            <p:nvSpPr>
              <p:cNvPr id="5399" name="Google Shape;5399;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0" name="Google Shape;5400;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1" name="Google Shape;5401;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2" name="Google Shape;5402;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403" name="Google Shape;5403;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404" name="Google Shape;5404;p82"/>
            <p:cNvGrpSpPr/>
            <p:nvPr/>
          </p:nvGrpSpPr>
          <p:grpSpPr>
            <a:xfrm>
              <a:off x="1455707" y="3731058"/>
              <a:ext cx="1491150" cy="417657"/>
              <a:chOff x="1455707" y="3731058"/>
              <a:chExt cx="1491150" cy="417657"/>
            </a:xfrm>
          </p:grpSpPr>
          <p:grpSp>
            <p:nvGrpSpPr>
              <p:cNvPr id="5405" name="Google Shape;5405;p82"/>
              <p:cNvGrpSpPr/>
              <p:nvPr/>
            </p:nvGrpSpPr>
            <p:grpSpPr>
              <a:xfrm>
                <a:off x="1472938" y="3745828"/>
                <a:ext cx="72126" cy="53788"/>
                <a:chOff x="1472938" y="3745828"/>
                <a:chExt cx="72126" cy="53788"/>
              </a:xfrm>
            </p:grpSpPr>
            <p:sp>
              <p:nvSpPr>
                <p:cNvPr id="5406" name="Google Shape;5406;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2"/>
              <p:cNvGrpSpPr/>
              <p:nvPr/>
            </p:nvGrpSpPr>
            <p:grpSpPr>
              <a:xfrm>
                <a:off x="1819181" y="4089633"/>
                <a:ext cx="72126" cy="53788"/>
                <a:chOff x="1819181" y="4089633"/>
                <a:chExt cx="72126" cy="53788"/>
              </a:xfrm>
            </p:grpSpPr>
            <p:sp>
              <p:nvSpPr>
                <p:cNvPr id="5409" name="Google Shape;5409;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2"/>
              <p:cNvGrpSpPr/>
              <p:nvPr/>
            </p:nvGrpSpPr>
            <p:grpSpPr>
              <a:xfrm>
                <a:off x="1455707" y="4084171"/>
                <a:ext cx="64321" cy="64544"/>
                <a:chOff x="1455707" y="4084171"/>
                <a:chExt cx="64321" cy="64544"/>
              </a:xfrm>
            </p:grpSpPr>
            <p:sp>
              <p:nvSpPr>
                <p:cNvPr id="5412" name="Google Shape;5412;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82"/>
              <p:cNvGrpSpPr/>
              <p:nvPr/>
            </p:nvGrpSpPr>
            <p:grpSpPr>
              <a:xfrm>
                <a:off x="1818610" y="3731058"/>
                <a:ext cx="64321" cy="64544"/>
                <a:chOff x="1818610" y="3731058"/>
                <a:chExt cx="64321" cy="64544"/>
              </a:xfrm>
            </p:grpSpPr>
            <p:sp>
              <p:nvSpPr>
                <p:cNvPr id="5415" name="Google Shape;5415;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82"/>
              <p:cNvGrpSpPr/>
              <p:nvPr/>
            </p:nvGrpSpPr>
            <p:grpSpPr>
              <a:xfrm>
                <a:off x="2172491" y="4089633"/>
                <a:ext cx="72126" cy="53788"/>
                <a:chOff x="2172491" y="4089633"/>
                <a:chExt cx="72126" cy="53788"/>
              </a:xfrm>
            </p:grpSpPr>
            <p:sp>
              <p:nvSpPr>
                <p:cNvPr id="5418" name="Google Shape;5418;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82"/>
              <p:cNvGrpSpPr/>
              <p:nvPr/>
            </p:nvGrpSpPr>
            <p:grpSpPr>
              <a:xfrm>
                <a:off x="2171920" y="3731058"/>
                <a:ext cx="64321" cy="64544"/>
                <a:chOff x="2171920" y="3731058"/>
                <a:chExt cx="64321" cy="64544"/>
              </a:xfrm>
            </p:grpSpPr>
            <p:sp>
              <p:nvSpPr>
                <p:cNvPr id="5421" name="Google Shape;5421;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2"/>
              <p:cNvGrpSpPr/>
              <p:nvPr/>
            </p:nvGrpSpPr>
            <p:grpSpPr>
              <a:xfrm>
                <a:off x="2874730" y="3745828"/>
                <a:ext cx="72126" cy="53788"/>
                <a:chOff x="2874730" y="3745828"/>
                <a:chExt cx="72126" cy="53788"/>
              </a:xfrm>
            </p:grpSpPr>
            <p:sp>
              <p:nvSpPr>
                <p:cNvPr id="5424" name="Google Shape;5424;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2"/>
              <p:cNvGrpSpPr/>
              <p:nvPr/>
            </p:nvGrpSpPr>
            <p:grpSpPr>
              <a:xfrm>
                <a:off x="2878589" y="4081481"/>
                <a:ext cx="64321" cy="64544"/>
                <a:chOff x="2878589" y="4081481"/>
                <a:chExt cx="64321" cy="64544"/>
              </a:xfrm>
            </p:grpSpPr>
            <p:sp>
              <p:nvSpPr>
                <p:cNvPr id="5427" name="Google Shape;5427;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82"/>
              <p:cNvGrpSpPr/>
              <p:nvPr/>
            </p:nvGrpSpPr>
            <p:grpSpPr>
              <a:xfrm>
                <a:off x="2525796" y="4089633"/>
                <a:ext cx="72126" cy="53788"/>
                <a:chOff x="2525796" y="4089633"/>
                <a:chExt cx="72126" cy="53788"/>
              </a:xfrm>
            </p:grpSpPr>
            <p:sp>
              <p:nvSpPr>
                <p:cNvPr id="5430" name="Google Shape;5430;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2"/>
              <p:cNvGrpSpPr/>
              <p:nvPr/>
            </p:nvGrpSpPr>
            <p:grpSpPr>
              <a:xfrm>
                <a:off x="2525225" y="3731058"/>
                <a:ext cx="64321" cy="64544"/>
                <a:chOff x="2525225" y="3731058"/>
                <a:chExt cx="64321" cy="64544"/>
              </a:xfrm>
            </p:grpSpPr>
            <p:sp>
              <p:nvSpPr>
                <p:cNvPr id="5433" name="Google Shape;5433;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grpSp>
        <p:nvGrpSpPr>
          <p:cNvPr id="5439" name="Google Shape;5439;p83"/>
          <p:cNvGrpSpPr/>
          <p:nvPr/>
        </p:nvGrpSpPr>
        <p:grpSpPr>
          <a:xfrm>
            <a:off x="716991" y="971306"/>
            <a:ext cx="845921" cy="690752"/>
            <a:chOff x="732428" y="1198513"/>
            <a:chExt cx="845921" cy="690752"/>
          </a:xfrm>
        </p:grpSpPr>
        <p:grpSp>
          <p:nvGrpSpPr>
            <p:cNvPr id="5440" name="Google Shape;5440;p83"/>
            <p:cNvGrpSpPr/>
            <p:nvPr/>
          </p:nvGrpSpPr>
          <p:grpSpPr>
            <a:xfrm>
              <a:off x="823030" y="1198513"/>
              <a:ext cx="755319" cy="690752"/>
              <a:chOff x="823030" y="1198513"/>
              <a:chExt cx="755319" cy="690752"/>
            </a:xfrm>
          </p:grpSpPr>
          <p:sp>
            <p:nvSpPr>
              <p:cNvPr id="5441" name="Google Shape;5441;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83"/>
            <p:cNvGrpSpPr/>
            <p:nvPr/>
          </p:nvGrpSpPr>
          <p:grpSpPr>
            <a:xfrm>
              <a:off x="732428" y="1239937"/>
              <a:ext cx="739912" cy="607886"/>
              <a:chOff x="732428" y="1239937"/>
              <a:chExt cx="739912" cy="607886"/>
            </a:xfrm>
          </p:grpSpPr>
          <p:sp>
            <p:nvSpPr>
              <p:cNvPr id="5444" name="Google Shape;5444;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3"/>
            <p:cNvGrpSpPr/>
            <p:nvPr/>
          </p:nvGrpSpPr>
          <p:grpSpPr>
            <a:xfrm>
              <a:off x="732428" y="1277018"/>
              <a:ext cx="702832" cy="533758"/>
              <a:chOff x="732428" y="1277018"/>
              <a:chExt cx="702832" cy="533758"/>
            </a:xfrm>
          </p:grpSpPr>
          <p:sp>
            <p:nvSpPr>
              <p:cNvPr id="5447" name="Google Shape;5447;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83"/>
            <p:cNvGrpSpPr/>
            <p:nvPr/>
          </p:nvGrpSpPr>
          <p:grpSpPr>
            <a:xfrm>
              <a:off x="931170" y="1306653"/>
              <a:ext cx="647179" cy="474455"/>
              <a:chOff x="931170" y="1306653"/>
              <a:chExt cx="647179" cy="474455"/>
            </a:xfrm>
          </p:grpSpPr>
          <p:sp>
            <p:nvSpPr>
              <p:cNvPr id="5450" name="Google Shape;5450;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3"/>
          <p:cNvGrpSpPr/>
          <p:nvPr/>
        </p:nvGrpSpPr>
        <p:grpSpPr>
          <a:xfrm>
            <a:off x="3948600" y="971313"/>
            <a:ext cx="634656" cy="699982"/>
            <a:chOff x="5985650" y="2860025"/>
            <a:chExt cx="1396075" cy="1539775"/>
          </a:xfrm>
        </p:grpSpPr>
        <p:sp>
          <p:nvSpPr>
            <p:cNvPr id="5454" name="Google Shape;5454;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3"/>
          <p:cNvGrpSpPr/>
          <p:nvPr/>
        </p:nvGrpSpPr>
        <p:grpSpPr>
          <a:xfrm>
            <a:off x="4704250" y="971306"/>
            <a:ext cx="725845" cy="699975"/>
            <a:chOff x="4249973" y="1201875"/>
            <a:chExt cx="1958568" cy="1888762"/>
          </a:xfrm>
        </p:grpSpPr>
        <p:sp>
          <p:nvSpPr>
            <p:cNvPr id="5487" name="Google Shape;5487;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8" name="Google Shape;5488;p83"/>
            <p:cNvGrpSpPr/>
            <p:nvPr/>
          </p:nvGrpSpPr>
          <p:grpSpPr>
            <a:xfrm>
              <a:off x="5853086" y="1789142"/>
              <a:ext cx="355454" cy="1048099"/>
              <a:chOff x="5576108" y="2016725"/>
              <a:chExt cx="565200" cy="1666560"/>
            </a:xfrm>
          </p:grpSpPr>
          <p:sp>
            <p:nvSpPr>
              <p:cNvPr id="5489" name="Google Shape;5489;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0" name="Google Shape;5490;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3"/>
            <p:cNvGrpSpPr/>
            <p:nvPr/>
          </p:nvGrpSpPr>
          <p:grpSpPr>
            <a:xfrm>
              <a:off x="4869455" y="2691676"/>
              <a:ext cx="1013897" cy="398961"/>
              <a:chOff x="4012057" y="3451825"/>
              <a:chExt cx="1612175" cy="634379"/>
            </a:xfrm>
          </p:grpSpPr>
          <p:sp>
            <p:nvSpPr>
              <p:cNvPr id="5492" name="Google Shape;5492;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3" name="Google Shape;5493;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3"/>
            <p:cNvGrpSpPr/>
            <p:nvPr/>
          </p:nvGrpSpPr>
          <p:grpSpPr>
            <a:xfrm>
              <a:off x="4276937" y="2155961"/>
              <a:ext cx="651965" cy="891358"/>
              <a:chOff x="3069908" y="2599997"/>
              <a:chExt cx="1036675" cy="1417328"/>
            </a:xfrm>
          </p:grpSpPr>
          <p:sp>
            <p:nvSpPr>
              <p:cNvPr id="5495" name="Google Shape;5495;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6" name="Google Shape;5496;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3"/>
            <p:cNvGrpSpPr/>
            <p:nvPr/>
          </p:nvGrpSpPr>
          <p:grpSpPr>
            <a:xfrm>
              <a:off x="5054918" y="1201875"/>
              <a:ext cx="999548" cy="602711"/>
              <a:chOff x="4306958" y="1082925"/>
              <a:chExt cx="1589359" cy="958358"/>
            </a:xfrm>
          </p:grpSpPr>
          <p:sp>
            <p:nvSpPr>
              <p:cNvPr id="5498" name="Google Shape;5498;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99" name="Google Shape;5499;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83"/>
            <p:cNvGrpSpPr/>
            <p:nvPr/>
          </p:nvGrpSpPr>
          <p:grpSpPr>
            <a:xfrm>
              <a:off x="4249973" y="1303451"/>
              <a:ext cx="799317" cy="841334"/>
              <a:chOff x="3027033" y="1244439"/>
              <a:chExt cx="1270977" cy="1337786"/>
            </a:xfrm>
          </p:grpSpPr>
          <p:sp>
            <p:nvSpPr>
              <p:cNvPr id="5501" name="Google Shape;5501;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502" name="Google Shape;5502;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83"/>
          <p:cNvGrpSpPr/>
          <p:nvPr/>
        </p:nvGrpSpPr>
        <p:grpSpPr>
          <a:xfrm>
            <a:off x="4057114" y="1858087"/>
            <a:ext cx="750769" cy="683784"/>
            <a:chOff x="4204684" y="2104422"/>
            <a:chExt cx="699822" cy="637382"/>
          </a:xfrm>
        </p:grpSpPr>
        <p:grpSp>
          <p:nvGrpSpPr>
            <p:cNvPr id="5504" name="Google Shape;5504;p83"/>
            <p:cNvGrpSpPr/>
            <p:nvPr/>
          </p:nvGrpSpPr>
          <p:grpSpPr>
            <a:xfrm>
              <a:off x="4204684" y="2430067"/>
              <a:ext cx="342957" cy="311738"/>
              <a:chOff x="4204684" y="2430067"/>
              <a:chExt cx="342957" cy="311738"/>
            </a:xfrm>
          </p:grpSpPr>
          <p:sp>
            <p:nvSpPr>
              <p:cNvPr id="5505" name="Google Shape;5505;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3"/>
            <p:cNvGrpSpPr/>
            <p:nvPr/>
          </p:nvGrpSpPr>
          <p:grpSpPr>
            <a:xfrm>
              <a:off x="4561586" y="2430067"/>
              <a:ext cx="342920" cy="311738"/>
              <a:chOff x="4561586" y="2430067"/>
              <a:chExt cx="342920" cy="311738"/>
            </a:xfrm>
          </p:grpSpPr>
          <p:sp>
            <p:nvSpPr>
              <p:cNvPr id="5508" name="Google Shape;5508;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83"/>
            <p:cNvGrpSpPr/>
            <p:nvPr/>
          </p:nvGrpSpPr>
          <p:grpSpPr>
            <a:xfrm>
              <a:off x="4561586" y="2104422"/>
              <a:ext cx="342920" cy="311738"/>
              <a:chOff x="4561586" y="2104422"/>
              <a:chExt cx="342920" cy="311738"/>
            </a:xfrm>
          </p:grpSpPr>
          <p:sp>
            <p:nvSpPr>
              <p:cNvPr id="5511" name="Google Shape;5511;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83"/>
            <p:cNvGrpSpPr/>
            <p:nvPr/>
          </p:nvGrpSpPr>
          <p:grpSpPr>
            <a:xfrm>
              <a:off x="4204684" y="2104422"/>
              <a:ext cx="342957" cy="311664"/>
              <a:chOff x="4204684" y="2104422"/>
              <a:chExt cx="342957" cy="311664"/>
            </a:xfrm>
          </p:grpSpPr>
          <p:sp>
            <p:nvSpPr>
              <p:cNvPr id="5514" name="Google Shape;5514;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6" name="Google Shape;5516;p83"/>
          <p:cNvGrpSpPr/>
          <p:nvPr/>
        </p:nvGrpSpPr>
        <p:grpSpPr>
          <a:xfrm>
            <a:off x="5521547" y="971301"/>
            <a:ext cx="660591" cy="688867"/>
            <a:chOff x="5830645" y="1267368"/>
            <a:chExt cx="530340" cy="553040"/>
          </a:xfrm>
        </p:grpSpPr>
        <p:sp>
          <p:nvSpPr>
            <p:cNvPr id="5517" name="Google Shape;5517;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8" name="Google Shape;5518;p83"/>
            <p:cNvGrpSpPr/>
            <p:nvPr/>
          </p:nvGrpSpPr>
          <p:grpSpPr>
            <a:xfrm>
              <a:off x="5830645" y="1267368"/>
              <a:ext cx="259743" cy="269909"/>
              <a:chOff x="5830645" y="1267368"/>
              <a:chExt cx="259743" cy="269909"/>
            </a:xfrm>
          </p:grpSpPr>
          <p:sp>
            <p:nvSpPr>
              <p:cNvPr id="5519" name="Google Shape;5519;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3"/>
            <p:cNvGrpSpPr/>
            <p:nvPr/>
          </p:nvGrpSpPr>
          <p:grpSpPr>
            <a:xfrm>
              <a:off x="6101293" y="1267368"/>
              <a:ext cx="259692" cy="269909"/>
              <a:chOff x="6101293" y="1267368"/>
              <a:chExt cx="259692" cy="269909"/>
            </a:xfrm>
          </p:grpSpPr>
          <p:sp>
            <p:nvSpPr>
              <p:cNvPr id="5522" name="Google Shape;5522;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83"/>
            <p:cNvGrpSpPr/>
            <p:nvPr/>
          </p:nvGrpSpPr>
          <p:grpSpPr>
            <a:xfrm>
              <a:off x="5830645" y="1550500"/>
              <a:ext cx="259692" cy="269909"/>
              <a:chOff x="5830645" y="1550500"/>
              <a:chExt cx="259692" cy="269909"/>
            </a:xfrm>
          </p:grpSpPr>
          <p:sp>
            <p:nvSpPr>
              <p:cNvPr id="5525" name="Google Shape;5525;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3"/>
            <p:cNvGrpSpPr/>
            <p:nvPr/>
          </p:nvGrpSpPr>
          <p:grpSpPr>
            <a:xfrm>
              <a:off x="6101293" y="1550500"/>
              <a:ext cx="259692" cy="269909"/>
              <a:chOff x="6101293" y="1550500"/>
              <a:chExt cx="259692" cy="269909"/>
            </a:xfrm>
          </p:grpSpPr>
          <p:sp>
            <p:nvSpPr>
              <p:cNvPr id="5528" name="Google Shape;5528;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0" name="Google Shape;5530;p83"/>
          <p:cNvGrpSpPr/>
          <p:nvPr/>
        </p:nvGrpSpPr>
        <p:grpSpPr>
          <a:xfrm>
            <a:off x="723700" y="1861760"/>
            <a:ext cx="697154" cy="679574"/>
            <a:chOff x="2679875" y="2361475"/>
            <a:chExt cx="780425" cy="760575"/>
          </a:xfrm>
        </p:grpSpPr>
        <p:sp>
          <p:nvSpPr>
            <p:cNvPr id="5531" name="Google Shape;5531;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3"/>
          <p:cNvGrpSpPr/>
          <p:nvPr/>
        </p:nvGrpSpPr>
        <p:grpSpPr>
          <a:xfrm>
            <a:off x="3122859" y="971352"/>
            <a:ext cx="735829" cy="684547"/>
            <a:chOff x="3351965" y="1148808"/>
            <a:chExt cx="750770" cy="698375"/>
          </a:xfrm>
        </p:grpSpPr>
        <p:grpSp>
          <p:nvGrpSpPr>
            <p:cNvPr id="5538" name="Google Shape;5538;p83"/>
            <p:cNvGrpSpPr/>
            <p:nvPr/>
          </p:nvGrpSpPr>
          <p:grpSpPr>
            <a:xfrm>
              <a:off x="3586796" y="1148808"/>
              <a:ext cx="294857" cy="286830"/>
              <a:chOff x="3750225" y="1774000"/>
              <a:chExt cx="149575" cy="145525"/>
            </a:xfrm>
          </p:grpSpPr>
          <p:sp>
            <p:nvSpPr>
              <p:cNvPr id="5539" name="Google Shape;5539;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83"/>
            <p:cNvGrpSpPr/>
            <p:nvPr/>
          </p:nvGrpSpPr>
          <p:grpSpPr>
            <a:xfrm>
              <a:off x="3779245" y="1375768"/>
              <a:ext cx="323490" cy="286978"/>
              <a:chOff x="3847850" y="1889150"/>
              <a:chExt cx="164100" cy="145600"/>
            </a:xfrm>
          </p:grpSpPr>
          <p:sp>
            <p:nvSpPr>
              <p:cNvPr id="5542" name="Google Shape;5542;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3"/>
            <p:cNvGrpSpPr/>
            <p:nvPr/>
          </p:nvGrpSpPr>
          <p:grpSpPr>
            <a:xfrm>
              <a:off x="3351965" y="1330435"/>
              <a:ext cx="295449" cy="285401"/>
              <a:chOff x="3631100" y="1866150"/>
              <a:chExt cx="149875" cy="144800"/>
            </a:xfrm>
          </p:grpSpPr>
          <p:sp>
            <p:nvSpPr>
              <p:cNvPr id="5545" name="Google Shape;5545;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83"/>
            <p:cNvGrpSpPr/>
            <p:nvPr/>
          </p:nvGrpSpPr>
          <p:grpSpPr>
            <a:xfrm>
              <a:off x="3548208" y="1560352"/>
              <a:ext cx="294808" cy="286830"/>
              <a:chOff x="3730650" y="1982800"/>
              <a:chExt cx="149550" cy="145525"/>
            </a:xfrm>
          </p:grpSpPr>
          <p:sp>
            <p:nvSpPr>
              <p:cNvPr id="5548" name="Google Shape;5548;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0" name="Google Shape;5550;p83"/>
          <p:cNvGrpSpPr/>
          <p:nvPr/>
        </p:nvGrpSpPr>
        <p:grpSpPr>
          <a:xfrm>
            <a:off x="7624512" y="971306"/>
            <a:ext cx="804565" cy="677795"/>
            <a:chOff x="7636443" y="1204988"/>
            <a:chExt cx="804565" cy="677795"/>
          </a:xfrm>
        </p:grpSpPr>
        <p:grpSp>
          <p:nvGrpSpPr>
            <p:cNvPr id="5551" name="Google Shape;5551;p83"/>
            <p:cNvGrpSpPr/>
            <p:nvPr/>
          </p:nvGrpSpPr>
          <p:grpSpPr>
            <a:xfrm>
              <a:off x="7636443" y="1509705"/>
              <a:ext cx="804565" cy="373078"/>
              <a:chOff x="7636443" y="1509705"/>
              <a:chExt cx="804565" cy="373078"/>
            </a:xfrm>
          </p:grpSpPr>
          <p:sp>
            <p:nvSpPr>
              <p:cNvPr id="5552" name="Google Shape;5552;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3"/>
            <p:cNvGrpSpPr/>
            <p:nvPr/>
          </p:nvGrpSpPr>
          <p:grpSpPr>
            <a:xfrm>
              <a:off x="7636443" y="1408133"/>
              <a:ext cx="804565" cy="373078"/>
              <a:chOff x="7636443" y="1408133"/>
              <a:chExt cx="804565" cy="373078"/>
            </a:xfrm>
          </p:grpSpPr>
          <p:sp>
            <p:nvSpPr>
              <p:cNvPr id="5555" name="Google Shape;5555;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3"/>
            <p:cNvGrpSpPr/>
            <p:nvPr/>
          </p:nvGrpSpPr>
          <p:grpSpPr>
            <a:xfrm>
              <a:off x="7636443" y="1306560"/>
              <a:ext cx="804565" cy="373078"/>
              <a:chOff x="7636443" y="1306560"/>
              <a:chExt cx="804565" cy="373078"/>
            </a:xfrm>
          </p:grpSpPr>
          <p:sp>
            <p:nvSpPr>
              <p:cNvPr id="5558" name="Google Shape;5558;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3"/>
            <p:cNvGrpSpPr/>
            <p:nvPr/>
          </p:nvGrpSpPr>
          <p:grpSpPr>
            <a:xfrm>
              <a:off x="7636443" y="1204988"/>
              <a:ext cx="804565" cy="373078"/>
              <a:chOff x="7636443" y="1204988"/>
              <a:chExt cx="804565" cy="373078"/>
            </a:xfrm>
          </p:grpSpPr>
          <p:sp>
            <p:nvSpPr>
              <p:cNvPr id="5561" name="Google Shape;5561;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3" name="Google Shape;5563;p83"/>
          <p:cNvGrpSpPr/>
          <p:nvPr/>
        </p:nvGrpSpPr>
        <p:grpSpPr>
          <a:xfrm>
            <a:off x="4963358" y="1878721"/>
            <a:ext cx="661339" cy="661188"/>
            <a:chOff x="3990000" y="975400"/>
            <a:chExt cx="3934200" cy="3933300"/>
          </a:xfrm>
        </p:grpSpPr>
        <p:sp>
          <p:nvSpPr>
            <p:cNvPr id="5564" name="Google Shape;5564;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3"/>
          <p:cNvGrpSpPr/>
          <p:nvPr/>
        </p:nvGrpSpPr>
        <p:grpSpPr>
          <a:xfrm>
            <a:off x="6607006" y="1857359"/>
            <a:ext cx="868881" cy="684241"/>
            <a:chOff x="6598259" y="2078634"/>
            <a:chExt cx="868881" cy="684241"/>
          </a:xfrm>
        </p:grpSpPr>
        <p:sp>
          <p:nvSpPr>
            <p:cNvPr id="5569" name="Google Shape;5569;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5" name="Google Shape;5575;p83"/>
            <p:cNvGrpSpPr/>
            <p:nvPr/>
          </p:nvGrpSpPr>
          <p:grpSpPr>
            <a:xfrm>
              <a:off x="6808175" y="2078634"/>
              <a:ext cx="452229" cy="684241"/>
              <a:chOff x="6808175" y="2078634"/>
              <a:chExt cx="452229" cy="684241"/>
            </a:xfrm>
          </p:grpSpPr>
          <p:sp>
            <p:nvSpPr>
              <p:cNvPr id="5576" name="Google Shape;5576;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83"/>
              <p:cNvGrpSpPr/>
              <p:nvPr/>
            </p:nvGrpSpPr>
            <p:grpSpPr>
              <a:xfrm>
                <a:off x="6821586" y="2078634"/>
                <a:ext cx="426871" cy="684241"/>
                <a:chOff x="6821586" y="2078634"/>
                <a:chExt cx="426871" cy="684241"/>
              </a:xfrm>
            </p:grpSpPr>
            <p:grpSp>
              <p:nvGrpSpPr>
                <p:cNvPr id="5583" name="Google Shape;5583;p83"/>
                <p:cNvGrpSpPr/>
                <p:nvPr/>
              </p:nvGrpSpPr>
              <p:grpSpPr>
                <a:xfrm>
                  <a:off x="6821586" y="2078634"/>
                  <a:ext cx="426871" cy="684241"/>
                  <a:chOff x="6821586" y="2078634"/>
                  <a:chExt cx="426871" cy="684241"/>
                </a:xfrm>
              </p:grpSpPr>
              <p:sp>
                <p:nvSpPr>
                  <p:cNvPr id="5584" name="Google Shape;5584;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3" name="Google Shape;5603;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9" name="Google Shape;5609;p83"/>
          <p:cNvGrpSpPr/>
          <p:nvPr/>
        </p:nvGrpSpPr>
        <p:grpSpPr>
          <a:xfrm>
            <a:off x="5780173" y="1862968"/>
            <a:ext cx="671358" cy="671358"/>
            <a:chOff x="6535625" y="760425"/>
            <a:chExt cx="1665900" cy="1665900"/>
          </a:xfrm>
        </p:grpSpPr>
        <p:sp>
          <p:nvSpPr>
            <p:cNvPr id="5610" name="Google Shape;5610;p8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3"/>
          <p:cNvGrpSpPr/>
          <p:nvPr/>
        </p:nvGrpSpPr>
        <p:grpSpPr>
          <a:xfrm>
            <a:off x="716989" y="3531368"/>
            <a:ext cx="1340789" cy="640830"/>
            <a:chOff x="238125" y="1151100"/>
            <a:chExt cx="7139450" cy="3412300"/>
          </a:xfrm>
        </p:grpSpPr>
        <p:sp>
          <p:nvSpPr>
            <p:cNvPr id="5615" name="Google Shape;5615;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3"/>
          <p:cNvGrpSpPr/>
          <p:nvPr/>
        </p:nvGrpSpPr>
        <p:grpSpPr>
          <a:xfrm>
            <a:off x="5584212" y="2734649"/>
            <a:ext cx="985357" cy="585764"/>
            <a:chOff x="5145061" y="2881789"/>
            <a:chExt cx="1107641" cy="658458"/>
          </a:xfrm>
        </p:grpSpPr>
        <p:grpSp>
          <p:nvGrpSpPr>
            <p:cNvPr id="5628" name="Google Shape;5628;p83"/>
            <p:cNvGrpSpPr/>
            <p:nvPr/>
          </p:nvGrpSpPr>
          <p:grpSpPr>
            <a:xfrm>
              <a:off x="5722989" y="3244587"/>
              <a:ext cx="529713" cy="295659"/>
              <a:chOff x="5722989" y="3244587"/>
              <a:chExt cx="529713" cy="295659"/>
            </a:xfrm>
          </p:grpSpPr>
          <p:sp>
            <p:nvSpPr>
              <p:cNvPr id="5629" name="Google Shape;5629;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0" name="Google Shape;5630;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31" name="Google Shape;5631;p83"/>
            <p:cNvGrpSpPr/>
            <p:nvPr/>
          </p:nvGrpSpPr>
          <p:grpSpPr>
            <a:xfrm>
              <a:off x="5145061" y="3244587"/>
              <a:ext cx="536807" cy="295659"/>
              <a:chOff x="5145061" y="3244587"/>
              <a:chExt cx="536807" cy="295659"/>
            </a:xfrm>
          </p:grpSpPr>
          <p:sp>
            <p:nvSpPr>
              <p:cNvPr id="5632" name="Google Shape;5632;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3" name="Google Shape;5633;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34" name="Google Shape;5634;p83"/>
            <p:cNvGrpSpPr/>
            <p:nvPr/>
          </p:nvGrpSpPr>
          <p:grpSpPr>
            <a:xfrm>
              <a:off x="5341327" y="2898245"/>
              <a:ext cx="532309" cy="614891"/>
              <a:chOff x="5341327" y="2898245"/>
              <a:chExt cx="532309" cy="614891"/>
            </a:xfrm>
          </p:grpSpPr>
          <p:sp>
            <p:nvSpPr>
              <p:cNvPr id="5635" name="Google Shape;5635;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6" name="Google Shape;5636;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637" name="Google Shape;5637;p83"/>
            <p:cNvGrpSpPr/>
            <p:nvPr/>
          </p:nvGrpSpPr>
          <p:grpSpPr>
            <a:xfrm>
              <a:off x="5532290" y="2881789"/>
              <a:ext cx="620516" cy="305456"/>
              <a:chOff x="5532290" y="2881789"/>
              <a:chExt cx="620516" cy="305456"/>
            </a:xfrm>
          </p:grpSpPr>
          <p:sp>
            <p:nvSpPr>
              <p:cNvPr id="5638" name="Google Shape;5638;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39" name="Google Shape;5639;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640" name="Google Shape;5640;p83"/>
          <p:cNvGrpSpPr/>
          <p:nvPr/>
        </p:nvGrpSpPr>
        <p:grpSpPr>
          <a:xfrm>
            <a:off x="8163135" y="3526707"/>
            <a:ext cx="269068" cy="645491"/>
            <a:chOff x="7026852" y="3311869"/>
            <a:chExt cx="434331" cy="1041954"/>
          </a:xfrm>
        </p:grpSpPr>
        <p:sp>
          <p:nvSpPr>
            <p:cNvPr id="5641" name="Google Shape;5641;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3"/>
          <p:cNvGrpSpPr/>
          <p:nvPr/>
        </p:nvGrpSpPr>
        <p:grpSpPr>
          <a:xfrm>
            <a:off x="6179716" y="3565945"/>
            <a:ext cx="293882" cy="293836"/>
            <a:chOff x="4873519" y="3311869"/>
            <a:chExt cx="499374" cy="499296"/>
          </a:xfrm>
        </p:grpSpPr>
        <p:sp>
          <p:nvSpPr>
            <p:cNvPr id="5645" name="Google Shape;5645;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83"/>
          <p:cNvGrpSpPr/>
          <p:nvPr/>
        </p:nvGrpSpPr>
        <p:grpSpPr>
          <a:xfrm>
            <a:off x="6179716" y="3878316"/>
            <a:ext cx="293882" cy="293882"/>
            <a:chOff x="4873519" y="3875839"/>
            <a:chExt cx="499374" cy="499374"/>
          </a:xfrm>
        </p:grpSpPr>
        <p:sp>
          <p:nvSpPr>
            <p:cNvPr id="5648" name="Google Shape;5648;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83"/>
          <p:cNvGrpSpPr/>
          <p:nvPr/>
        </p:nvGrpSpPr>
        <p:grpSpPr>
          <a:xfrm>
            <a:off x="2410244" y="1850269"/>
            <a:ext cx="698104" cy="698208"/>
            <a:chOff x="2565073" y="2075876"/>
            <a:chExt cx="672482" cy="672518"/>
          </a:xfrm>
        </p:grpSpPr>
        <p:sp>
          <p:nvSpPr>
            <p:cNvPr id="5651" name="Google Shape;5651;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83"/>
          <p:cNvGrpSpPr/>
          <p:nvPr/>
        </p:nvGrpSpPr>
        <p:grpSpPr>
          <a:xfrm>
            <a:off x="5633655" y="3534869"/>
            <a:ext cx="438354" cy="637329"/>
            <a:chOff x="1697726" y="3244179"/>
            <a:chExt cx="788124" cy="1146069"/>
          </a:xfrm>
        </p:grpSpPr>
        <p:sp>
          <p:nvSpPr>
            <p:cNvPr id="5658" name="Google Shape;5658;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0" name="Google Shape;5660;p83"/>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1" name="Google Shape;5661;p83"/>
          <p:cNvGrpSpPr/>
          <p:nvPr/>
        </p:nvGrpSpPr>
        <p:grpSpPr>
          <a:xfrm>
            <a:off x="7634869" y="1863232"/>
            <a:ext cx="799565" cy="670282"/>
            <a:chOff x="7617850" y="2063282"/>
            <a:chExt cx="799565" cy="670282"/>
          </a:xfrm>
        </p:grpSpPr>
        <p:cxnSp>
          <p:nvCxnSpPr>
            <p:cNvPr id="5662" name="Google Shape;5662;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3" name="Google Shape;5663;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4" name="Google Shape;5664;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5" name="Google Shape;5665;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66" name="Google Shape;5666;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667" name="Google Shape;5667;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668" name="Google Shape;5668;p83"/>
            <p:cNvGrpSpPr/>
            <p:nvPr/>
          </p:nvGrpSpPr>
          <p:grpSpPr>
            <a:xfrm>
              <a:off x="7734309" y="2063282"/>
              <a:ext cx="570957" cy="620095"/>
              <a:chOff x="7734309" y="2063282"/>
              <a:chExt cx="570957" cy="620095"/>
            </a:xfrm>
          </p:grpSpPr>
          <p:grpSp>
            <p:nvGrpSpPr>
              <p:cNvPr id="5669" name="Google Shape;5669;p83"/>
              <p:cNvGrpSpPr/>
              <p:nvPr/>
            </p:nvGrpSpPr>
            <p:grpSpPr>
              <a:xfrm>
                <a:off x="8031573" y="2063282"/>
                <a:ext cx="273693" cy="620095"/>
                <a:chOff x="8031573" y="2063282"/>
                <a:chExt cx="273693" cy="620095"/>
              </a:xfrm>
            </p:grpSpPr>
            <p:sp>
              <p:nvSpPr>
                <p:cNvPr id="5670" name="Google Shape;5670;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83"/>
              <p:cNvGrpSpPr/>
              <p:nvPr/>
            </p:nvGrpSpPr>
            <p:grpSpPr>
              <a:xfrm flipH="1">
                <a:off x="7734309" y="2063282"/>
                <a:ext cx="273693" cy="620095"/>
                <a:chOff x="8031573" y="2063282"/>
                <a:chExt cx="273693" cy="620095"/>
              </a:xfrm>
            </p:grpSpPr>
            <p:sp>
              <p:nvSpPr>
                <p:cNvPr id="5675" name="Google Shape;5675;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79" name="Google Shape;5679;p83"/>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3"/>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1" name="Google Shape;5681;p83"/>
          <p:cNvGrpSpPr/>
          <p:nvPr/>
        </p:nvGrpSpPr>
        <p:grpSpPr>
          <a:xfrm>
            <a:off x="7821475" y="2716715"/>
            <a:ext cx="602567" cy="601884"/>
            <a:chOff x="1186975" y="238125"/>
            <a:chExt cx="5244275" cy="5238325"/>
          </a:xfrm>
        </p:grpSpPr>
        <p:sp>
          <p:nvSpPr>
            <p:cNvPr id="5682" name="Google Shape;5682;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83"/>
          <p:cNvGrpSpPr/>
          <p:nvPr/>
        </p:nvGrpSpPr>
        <p:grpSpPr>
          <a:xfrm>
            <a:off x="3264213" y="1856199"/>
            <a:ext cx="651848" cy="687338"/>
            <a:chOff x="3400515" y="2056248"/>
            <a:chExt cx="698134" cy="735987"/>
          </a:xfrm>
        </p:grpSpPr>
        <p:grpSp>
          <p:nvGrpSpPr>
            <p:cNvPr id="5687" name="Google Shape;5687;p83"/>
            <p:cNvGrpSpPr/>
            <p:nvPr/>
          </p:nvGrpSpPr>
          <p:grpSpPr>
            <a:xfrm>
              <a:off x="3400515" y="2283913"/>
              <a:ext cx="312919" cy="219900"/>
              <a:chOff x="3400515" y="2283913"/>
              <a:chExt cx="312919" cy="219900"/>
            </a:xfrm>
          </p:grpSpPr>
          <p:sp>
            <p:nvSpPr>
              <p:cNvPr id="5688" name="Google Shape;5688;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89" name="Google Shape;5689;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90" name="Google Shape;5690;p83"/>
            <p:cNvGrpSpPr/>
            <p:nvPr/>
          </p:nvGrpSpPr>
          <p:grpSpPr>
            <a:xfrm>
              <a:off x="3547823" y="2461089"/>
              <a:ext cx="219900" cy="331146"/>
              <a:chOff x="3547823" y="2461089"/>
              <a:chExt cx="219900" cy="331146"/>
            </a:xfrm>
          </p:grpSpPr>
          <p:sp>
            <p:nvSpPr>
              <p:cNvPr id="5691" name="Google Shape;5691;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2" name="Google Shape;5692;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93" name="Google Shape;5693;p83"/>
            <p:cNvGrpSpPr/>
            <p:nvPr/>
          </p:nvGrpSpPr>
          <p:grpSpPr>
            <a:xfrm>
              <a:off x="3734138" y="2461089"/>
              <a:ext cx="219900" cy="331146"/>
              <a:chOff x="3734138" y="2461089"/>
              <a:chExt cx="219900" cy="331146"/>
            </a:xfrm>
          </p:grpSpPr>
          <p:sp>
            <p:nvSpPr>
              <p:cNvPr id="5694" name="Google Shape;5694;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5" name="Google Shape;5695;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96" name="Google Shape;5696;p83"/>
            <p:cNvGrpSpPr/>
            <p:nvPr/>
          </p:nvGrpSpPr>
          <p:grpSpPr>
            <a:xfrm>
              <a:off x="3787560" y="2281742"/>
              <a:ext cx="311089" cy="219900"/>
              <a:chOff x="3787560" y="2281742"/>
              <a:chExt cx="311089" cy="219900"/>
            </a:xfrm>
          </p:grpSpPr>
          <p:sp>
            <p:nvSpPr>
              <p:cNvPr id="5697" name="Google Shape;5697;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98" name="Google Shape;5698;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99" name="Google Shape;5699;p83"/>
            <p:cNvGrpSpPr/>
            <p:nvPr/>
          </p:nvGrpSpPr>
          <p:grpSpPr>
            <a:xfrm>
              <a:off x="3637290" y="2056248"/>
              <a:ext cx="219900" cy="330736"/>
              <a:chOff x="3637290" y="2056248"/>
              <a:chExt cx="219900" cy="330736"/>
            </a:xfrm>
          </p:grpSpPr>
          <p:sp>
            <p:nvSpPr>
              <p:cNvPr id="5700" name="Google Shape;5700;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701" name="Google Shape;5701;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702" name="Google Shape;5702;p83"/>
          <p:cNvGrpSpPr/>
          <p:nvPr/>
        </p:nvGrpSpPr>
        <p:grpSpPr>
          <a:xfrm>
            <a:off x="2555919" y="2726205"/>
            <a:ext cx="1268144" cy="592394"/>
            <a:chOff x="238125" y="1188750"/>
            <a:chExt cx="7140450" cy="3335550"/>
          </a:xfrm>
        </p:grpSpPr>
        <p:sp>
          <p:nvSpPr>
            <p:cNvPr id="5703" name="Google Shape;5703;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3"/>
          <p:cNvGrpSpPr/>
          <p:nvPr/>
        </p:nvGrpSpPr>
        <p:grpSpPr>
          <a:xfrm>
            <a:off x="6663819" y="2728360"/>
            <a:ext cx="1053944" cy="590147"/>
            <a:chOff x="238125" y="1335475"/>
            <a:chExt cx="5418735" cy="3034175"/>
          </a:xfrm>
        </p:grpSpPr>
        <p:sp>
          <p:nvSpPr>
            <p:cNvPr id="5709" name="Google Shape;5709;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3"/>
          <p:cNvGrpSpPr/>
          <p:nvPr/>
        </p:nvGrpSpPr>
        <p:grpSpPr>
          <a:xfrm>
            <a:off x="4094628" y="3533259"/>
            <a:ext cx="1268207" cy="638939"/>
            <a:chOff x="3967651" y="3645904"/>
            <a:chExt cx="1479304" cy="745292"/>
          </a:xfrm>
        </p:grpSpPr>
        <p:grpSp>
          <p:nvGrpSpPr>
            <p:cNvPr id="5713" name="Google Shape;5713;p83"/>
            <p:cNvGrpSpPr/>
            <p:nvPr/>
          </p:nvGrpSpPr>
          <p:grpSpPr>
            <a:xfrm>
              <a:off x="3967651" y="4009026"/>
              <a:ext cx="1479304" cy="382170"/>
              <a:chOff x="3967651" y="4009026"/>
              <a:chExt cx="1479304" cy="382170"/>
            </a:xfrm>
          </p:grpSpPr>
          <p:grpSp>
            <p:nvGrpSpPr>
              <p:cNvPr id="5714" name="Google Shape;5714;p83"/>
              <p:cNvGrpSpPr/>
              <p:nvPr/>
            </p:nvGrpSpPr>
            <p:grpSpPr>
              <a:xfrm>
                <a:off x="4892216" y="4195630"/>
                <a:ext cx="554739" cy="195566"/>
                <a:chOff x="3604375" y="4892160"/>
                <a:chExt cx="1651500" cy="582215"/>
              </a:xfrm>
            </p:grpSpPr>
            <p:sp>
              <p:nvSpPr>
                <p:cNvPr id="5715" name="Google Shape;5715;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3"/>
              <p:cNvGrpSpPr/>
              <p:nvPr/>
            </p:nvGrpSpPr>
            <p:grpSpPr>
              <a:xfrm>
                <a:off x="3967651" y="4146303"/>
                <a:ext cx="579402" cy="244893"/>
                <a:chOff x="851875" y="4745310"/>
                <a:chExt cx="1724925" cy="729065"/>
              </a:xfrm>
            </p:grpSpPr>
            <p:sp>
              <p:nvSpPr>
                <p:cNvPr id="5718" name="Google Shape;5718;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3"/>
              <p:cNvGrpSpPr/>
              <p:nvPr/>
            </p:nvGrpSpPr>
            <p:grpSpPr>
              <a:xfrm>
                <a:off x="4460753" y="4009026"/>
                <a:ext cx="493110" cy="382170"/>
                <a:chOff x="2319875" y="4336625"/>
                <a:chExt cx="1468025" cy="1137750"/>
              </a:xfrm>
            </p:grpSpPr>
            <p:sp>
              <p:nvSpPr>
                <p:cNvPr id="5721" name="Google Shape;5721;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3" name="Google Shape;5723;p83"/>
            <p:cNvGrpSpPr/>
            <p:nvPr/>
          </p:nvGrpSpPr>
          <p:grpSpPr>
            <a:xfrm>
              <a:off x="4479443" y="3645904"/>
              <a:ext cx="455965" cy="388789"/>
              <a:chOff x="2957425" y="238100"/>
              <a:chExt cx="1910200" cy="1628775"/>
            </a:xfrm>
          </p:grpSpPr>
          <p:sp>
            <p:nvSpPr>
              <p:cNvPr id="5724" name="Google Shape;5724;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4" name="Google Shape;5734;p83"/>
          <p:cNvGrpSpPr/>
          <p:nvPr/>
        </p:nvGrpSpPr>
        <p:grpSpPr>
          <a:xfrm>
            <a:off x="2480742" y="3534460"/>
            <a:ext cx="1243128" cy="637739"/>
            <a:chOff x="2496310" y="3693351"/>
            <a:chExt cx="1342906" cy="688926"/>
          </a:xfrm>
        </p:grpSpPr>
        <p:grpSp>
          <p:nvGrpSpPr>
            <p:cNvPr id="5735" name="Google Shape;5735;p83"/>
            <p:cNvGrpSpPr/>
            <p:nvPr/>
          </p:nvGrpSpPr>
          <p:grpSpPr>
            <a:xfrm>
              <a:off x="2496310" y="3693351"/>
              <a:ext cx="1342906" cy="688875"/>
              <a:chOff x="2496310" y="3693351"/>
              <a:chExt cx="1342906" cy="688875"/>
            </a:xfrm>
          </p:grpSpPr>
          <p:sp>
            <p:nvSpPr>
              <p:cNvPr id="5736" name="Google Shape;5736;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2" name="Google Shape;5742;p83"/>
              <p:cNvCxnSpPr>
                <a:stCxn id="574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743" name="Google Shape;5743;p83"/>
              <p:cNvCxnSpPr>
                <a:stCxn id="573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744" name="Google Shape;5744;p83"/>
              <p:cNvCxnSpPr>
                <a:stCxn id="573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45" name="Google Shape;5745;p83"/>
              <p:cNvCxnSpPr>
                <a:stCxn id="574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746" name="Google Shape;5746;p83"/>
              <p:cNvCxnSpPr>
                <a:stCxn id="573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747" name="Google Shape;5747;p83"/>
            <p:cNvGrpSpPr/>
            <p:nvPr/>
          </p:nvGrpSpPr>
          <p:grpSpPr>
            <a:xfrm>
              <a:off x="2675275" y="3930557"/>
              <a:ext cx="1003306" cy="451719"/>
              <a:chOff x="2675275" y="4174282"/>
              <a:chExt cx="1003306" cy="451719"/>
            </a:xfrm>
          </p:grpSpPr>
          <p:sp>
            <p:nvSpPr>
              <p:cNvPr id="5748" name="Google Shape;5748;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83"/>
          <p:cNvGrpSpPr/>
          <p:nvPr/>
        </p:nvGrpSpPr>
        <p:grpSpPr>
          <a:xfrm>
            <a:off x="1654412" y="971306"/>
            <a:ext cx="574511" cy="874709"/>
            <a:chOff x="1715404" y="1112080"/>
            <a:chExt cx="642270" cy="977984"/>
          </a:xfrm>
        </p:grpSpPr>
        <p:grpSp>
          <p:nvGrpSpPr>
            <p:cNvPr id="5752" name="Google Shape;5752;p83"/>
            <p:cNvGrpSpPr/>
            <p:nvPr/>
          </p:nvGrpSpPr>
          <p:grpSpPr>
            <a:xfrm>
              <a:off x="1715404" y="1112080"/>
              <a:ext cx="642270" cy="977984"/>
              <a:chOff x="1715404" y="1112080"/>
              <a:chExt cx="642270" cy="977984"/>
            </a:xfrm>
          </p:grpSpPr>
          <p:sp>
            <p:nvSpPr>
              <p:cNvPr id="5753" name="Google Shape;5753;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3"/>
            <p:cNvGrpSpPr/>
            <p:nvPr/>
          </p:nvGrpSpPr>
          <p:grpSpPr>
            <a:xfrm>
              <a:off x="1768927" y="1165603"/>
              <a:ext cx="535225" cy="851367"/>
              <a:chOff x="1768927" y="1165603"/>
              <a:chExt cx="535225" cy="851367"/>
            </a:xfrm>
          </p:grpSpPr>
          <p:sp>
            <p:nvSpPr>
              <p:cNvPr id="5756" name="Google Shape;5756;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3"/>
            <p:cNvGrpSpPr/>
            <p:nvPr/>
          </p:nvGrpSpPr>
          <p:grpSpPr>
            <a:xfrm>
              <a:off x="1822449" y="1219125"/>
              <a:ext cx="428180" cy="718859"/>
              <a:chOff x="1822449" y="1219125"/>
              <a:chExt cx="428180" cy="718859"/>
            </a:xfrm>
          </p:grpSpPr>
          <p:sp>
            <p:nvSpPr>
              <p:cNvPr id="5759" name="Google Shape;5759;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83"/>
            <p:cNvGrpSpPr/>
            <p:nvPr/>
          </p:nvGrpSpPr>
          <p:grpSpPr>
            <a:xfrm>
              <a:off x="1875972" y="1272648"/>
              <a:ext cx="321135" cy="586939"/>
              <a:chOff x="1875972" y="1272648"/>
              <a:chExt cx="321135" cy="586939"/>
            </a:xfrm>
          </p:grpSpPr>
          <p:sp>
            <p:nvSpPr>
              <p:cNvPr id="5762" name="Google Shape;5762;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4" name="Google Shape;5764;p83"/>
          <p:cNvGrpSpPr/>
          <p:nvPr/>
        </p:nvGrpSpPr>
        <p:grpSpPr>
          <a:xfrm>
            <a:off x="7761573" y="3528028"/>
            <a:ext cx="293855" cy="644170"/>
            <a:chOff x="241025" y="3151575"/>
            <a:chExt cx="293855" cy="644170"/>
          </a:xfrm>
        </p:grpSpPr>
        <p:sp>
          <p:nvSpPr>
            <p:cNvPr id="5765" name="Google Shape;5765;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3"/>
          <p:cNvGrpSpPr/>
          <p:nvPr/>
        </p:nvGrpSpPr>
        <p:grpSpPr>
          <a:xfrm>
            <a:off x="709557" y="2728028"/>
            <a:ext cx="1779649" cy="591620"/>
            <a:chOff x="246070" y="1983375"/>
            <a:chExt cx="1855347" cy="616849"/>
          </a:xfrm>
        </p:grpSpPr>
        <p:sp>
          <p:nvSpPr>
            <p:cNvPr id="5768" name="Google Shape;5768;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83"/>
          <p:cNvGrpSpPr/>
          <p:nvPr/>
        </p:nvGrpSpPr>
        <p:grpSpPr>
          <a:xfrm>
            <a:off x="2320424" y="971306"/>
            <a:ext cx="711055" cy="745993"/>
            <a:chOff x="2496269" y="1171698"/>
            <a:chExt cx="761953" cy="799392"/>
          </a:xfrm>
        </p:grpSpPr>
        <p:grpSp>
          <p:nvGrpSpPr>
            <p:cNvPr id="5778" name="Google Shape;5778;p83"/>
            <p:cNvGrpSpPr/>
            <p:nvPr/>
          </p:nvGrpSpPr>
          <p:grpSpPr>
            <a:xfrm>
              <a:off x="2496269" y="1171698"/>
              <a:ext cx="761953" cy="723022"/>
              <a:chOff x="2496269" y="1171698"/>
              <a:chExt cx="761953" cy="723022"/>
            </a:xfrm>
          </p:grpSpPr>
          <p:sp>
            <p:nvSpPr>
              <p:cNvPr id="5779" name="Google Shape;5779;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83"/>
              <p:cNvGrpSpPr/>
              <p:nvPr/>
            </p:nvGrpSpPr>
            <p:grpSpPr>
              <a:xfrm>
                <a:off x="2496269" y="1171698"/>
                <a:ext cx="761953" cy="723022"/>
                <a:chOff x="2496269" y="1120652"/>
                <a:chExt cx="761953" cy="723022"/>
              </a:xfrm>
            </p:grpSpPr>
            <p:grpSp>
              <p:nvGrpSpPr>
                <p:cNvPr id="5782" name="Google Shape;5782;p83"/>
                <p:cNvGrpSpPr/>
                <p:nvPr/>
              </p:nvGrpSpPr>
              <p:grpSpPr>
                <a:xfrm>
                  <a:off x="2496269" y="1120652"/>
                  <a:ext cx="761953" cy="723022"/>
                  <a:chOff x="2496269" y="1120652"/>
                  <a:chExt cx="761953" cy="723022"/>
                </a:xfrm>
              </p:grpSpPr>
              <p:grpSp>
                <p:nvGrpSpPr>
                  <p:cNvPr id="5783" name="Google Shape;5783;p83"/>
                  <p:cNvGrpSpPr/>
                  <p:nvPr/>
                </p:nvGrpSpPr>
                <p:grpSpPr>
                  <a:xfrm>
                    <a:off x="2496269" y="1304589"/>
                    <a:ext cx="407089" cy="305057"/>
                    <a:chOff x="2496269" y="1304589"/>
                    <a:chExt cx="407089" cy="305057"/>
                  </a:xfrm>
                </p:grpSpPr>
                <p:sp>
                  <p:nvSpPr>
                    <p:cNvPr id="5784" name="Google Shape;5784;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3"/>
                  <p:cNvGrpSpPr/>
                  <p:nvPr/>
                </p:nvGrpSpPr>
                <p:grpSpPr>
                  <a:xfrm>
                    <a:off x="2586468" y="1493376"/>
                    <a:ext cx="358850" cy="349656"/>
                    <a:chOff x="2586468" y="1493376"/>
                    <a:chExt cx="358850" cy="349656"/>
                  </a:xfrm>
                </p:grpSpPr>
                <p:sp>
                  <p:nvSpPr>
                    <p:cNvPr id="5787" name="Google Shape;5787;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3"/>
                  <p:cNvGrpSpPr/>
                  <p:nvPr/>
                </p:nvGrpSpPr>
                <p:grpSpPr>
                  <a:xfrm>
                    <a:off x="2807939" y="1494024"/>
                    <a:ext cx="358857" cy="349650"/>
                    <a:chOff x="2807939" y="1494024"/>
                    <a:chExt cx="358857" cy="349650"/>
                  </a:xfrm>
                </p:grpSpPr>
                <p:sp>
                  <p:nvSpPr>
                    <p:cNvPr id="5790" name="Google Shape;5790;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83"/>
                  <p:cNvGrpSpPr/>
                  <p:nvPr/>
                </p:nvGrpSpPr>
                <p:grpSpPr>
                  <a:xfrm>
                    <a:off x="2851133" y="1305635"/>
                    <a:ext cx="407089" cy="305057"/>
                    <a:chOff x="2851133" y="1305635"/>
                    <a:chExt cx="407089" cy="305057"/>
                  </a:xfrm>
                </p:grpSpPr>
                <p:sp>
                  <p:nvSpPr>
                    <p:cNvPr id="5793" name="Google Shape;5793;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83"/>
                  <p:cNvGrpSpPr/>
                  <p:nvPr/>
                </p:nvGrpSpPr>
                <p:grpSpPr>
                  <a:xfrm>
                    <a:off x="2727495" y="1120652"/>
                    <a:ext cx="300271" cy="396358"/>
                    <a:chOff x="2727495" y="1120652"/>
                    <a:chExt cx="300271" cy="396358"/>
                  </a:xfrm>
                </p:grpSpPr>
                <p:sp>
                  <p:nvSpPr>
                    <p:cNvPr id="5796" name="Google Shape;5796;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8" name="Google Shape;5798;p83"/>
                <p:cNvGrpSpPr/>
                <p:nvPr/>
              </p:nvGrpSpPr>
              <p:grpSpPr>
                <a:xfrm>
                  <a:off x="2722305" y="1350460"/>
                  <a:ext cx="308357" cy="308344"/>
                  <a:chOff x="2722305" y="1350460"/>
                  <a:chExt cx="308357" cy="308344"/>
                </a:xfrm>
              </p:grpSpPr>
              <p:sp>
                <p:nvSpPr>
                  <p:cNvPr id="5799" name="Google Shape;5799;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83"/>
                  <p:cNvGrpSpPr/>
                  <p:nvPr/>
                </p:nvGrpSpPr>
                <p:grpSpPr>
                  <a:xfrm>
                    <a:off x="2725064" y="1364529"/>
                    <a:ext cx="297954" cy="280182"/>
                    <a:chOff x="2725064" y="1364529"/>
                    <a:chExt cx="297954" cy="280182"/>
                  </a:xfrm>
                </p:grpSpPr>
                <p:sp>
                  <p:nvSpPr>
                    <p:cNvPr id="5801" name="Google Shape;5801;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806" name="Google Shape;5806;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3"/>
          <p:cNvGrpSpPr/>
          <p:nvPr/>
        </p:nvGrpSpPr>
        <p:grpSpPr>
          <a:xfrm>
            <a:off x="3909124" y="2727412"/>
            <a:ext cx="1569144" cy="591015"/>
            <a:chOff x="3820100" y="3023049"/>
            <a:chExt cx="1303926" cy="491162"/>
          </a:xfrm>
        </p:grpSpPr>
        <p:grpSp>
          <p:nvGrpSpPr>
            <p:cNvPr id="5812" name="Google Shape;5812;p83"/>
            <p:cNvGrpSpPr/>
            <p:nvPr/>
          </p:nvGrpSpPr>
          <p:grpSpPr>
            <a:xfrm>
              <a:off x="3820100" y="3023072"/>
              <a:ext cx="1303926" cy="491139"/>
              <a:chOff x="3820100" y="3023072"/>
              <a:chExt cx="1303926" cy="491139"/>
            </a:xfrm>
          </p:grpSpPr>
          <p:sp>
            <p:nvSpPr>
              <p:cNvPr id="5813" name="Google Shape;5813;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3"/>
            <p:cNvGrpSpPr/>
            <p:nvPr/>
          </p:nvGrpSpPr>
          <p:grpSpPr>
            <a:xfrm>
              <a:off x="4132439" y="3023645"/>
              <a:ext cx="393633" cy="177096"/>
              <a:chOff x="4132439" y="3023645"/>
              <a:chExt cx="393633" cy="177096"/>
            </a:xfrm>
          </p:grpSpPr>
          <p:sp>
            <p:nvSpPr>
              <p:cNvPr id="5816" name="Google Shape;5816;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3"/>
            <p:cNvGrpSpPr/>
            <p:nvPr/>
          </p:nvGrpSpPr>
          <p:grpSpPr>
            <a:xfrm>
              <a:off x="3921811" y="3023049"/>
              <a:ext cx="1002397" cy="388943"/>
              <a:chOff x="3921811" y="3023049"/>
              <a:chExt cx="1002397" cy="388943"/>
            </a:xfrm>
          </p:grpSpPr>
          <p:sp>
            <p:nvSpPr>
              <p:cNvPr id="5819" name="Google Shape;5819;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3"/>
            <p:cNvGrpSpPr/>
            <p:nvPr/>
          </p:nvGrpSpPr>
          <p:grpSpPr>
            <a:xfrm>
              <a:off x="4023645" y="3023049"/>
              <a:ext cx="683032" cy="286722"/>
              <a:chOff x="4023645" y="3023049"/>
              <a:chExt cx="683032" cy="286722"/>
            </a:xfrm>
          </p:grpSpPr>
          <p:sp>
            <p:nvSpPr>
              <p:cNvPr id="5822" name="Google Shape;5822;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24" name="Google Shape;5824;p83"/>
          <p:cNvGrpSpPr/>
          <p:nvPr/>
        </p:nvGrpSpPr>
        <p:grpSpPr>
          <a:xfrm>
            <a:off x="1541246" y="1854257"/>
            <a:ext cx="713522" cy="688025"/>
            <a:chOff x="1706078" y="2092648"/>
            <a:chExt cx="660913" cy="637296"/>
          </a:xfrm>
        </p:grpSpPr>
        <p:sp>
          <p:nvSpPr>
            <p:cNvPr id="5825" name="Google Shape;5825;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6" name="Google Shape;5826;p83"/>
            <p:cNvGrpSpPr/>
            <p:nvPr/>
          </p:nvGrpSpPr>
          <p:grpSpPr>
            <a:xfrm>
              <a:off x="1706078" y="2092648"/>
              <a:ext cx="660913" cy="575241"/>
              <a:chOff x="1706078" y="2092648"/>
              <a:chExt cx="660913" cy="575241"/>
            </a:xfrm>
          </p:grpSpPr>
          <p:sp>
            <p:nvSpPr>
              <p:cNvPr id="5827" name="Google Shape;5827;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0" name="Google Shape;5830;p83"/>
          <p:cNvGrpSpPr/>
          <p:nvPr/>
        </p:nvGrpSpPr>
        <p:grpSpPr>
          <a:xfrm>
            <a:off x="6303104" y="971806"/>
            <a:ext cx="1317459" cy="684168"/>
            <a:chOff x="238125" y="999450"/>
            <a:chExt cx="7140700" cy="3708225"/>
          </a:xfrm>
        </p:grpSpPr>
        <p:sp>
          <p:nvSpPr>
            <p:cNvPr id="5831" name="Google Shape;5831;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3" name="Shape 5843"/>
        <p:cNvGrpSpPr/>
        <p:nvPr/>
      </p:nvGrpSpPr>
      <p:grpSpPr>
        <a:xfrm>
          <a:off x="0" y="0"/>
          <a:ext cx="0" cy="0"/>
          <a:chOff x="0" y="0"/>
          <a:chExt cx="0" cy="0"/>
        </a:xfrm>
      </p:grpSpPr>
      <p:grpSp>
        <p:nvGrpSpPr>
          <p:cNvPr id="5844" name="Google Shape;5844;p84"/>
          <p:cNvGrpSpPr/>
          <p:nvPr/>
        </p:nvGrpSpPr>
        <p:grpSpPr>
          <a:xfrm>
            <a:off x="717025" y="967615"/>
            <a:ext cx="1636117" cy="1526144"/>
            <a:chOff x="729238" y="1179665"/>
            <a:chExt cx="1636117" cy="1526144"/>
          </a:xfrm>
        </p:grpSpPr>
        <p:grpSp>
          <p:nvGrpSpPr>
            <p:cNvPr id="5845" name="Google Shape;5845;p84"/>
            <p:cNvGrpSpPr/>
            <p:nvPr/>
          </p:nvGrpSpPr>
          <p:grpSpPr>
            <a:xfrm>
              <a:off x="729238" y="1179665"/>
              <a:ext cx="80700" cy="1526144"/>
              <a:chOff x="729238" y="1179665"/>
              <a:chExt cx="80700" cy="1526144"/>
            </a:xfrm>
          </p:grpSpPr>
          <p:sp>
            <p:nvSpPr>
              <p:cNvPr id="5846" name="Google Shape;5846;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4"/>
            <p:cNvGrpSpPr/>
            <p:nvPr/>
          </p:nvGrpSpPr>
          <p:grpSpPr>
            <a:xfrm>
              <a:off x="903098" y="1179665"/>
              <a:ext cx="80700" cy="1526144"/>
              <a:chOff x="903098" y="1179665"/>
              <a:chExt cx="80700" cy="1526144"/>
            </a:xfrm>
          </p:grpSpPr>
          <p:sp>
            <p:nvSpPr>
              <p:cNvPr id="5857" name="Google Shape;5857;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4"/>
            <p:cNvGrpSpPr/>
            <p:nvPr/>
          </p:nvGrpSpPr>
          <p:grpSpPr>
            <a:xfrm>
              <a:off x="1076958" y="1179665"/>
              <a:ext cx="80700" cy="1526144"/>
              <a:chOff x="1076958" y="1179665"/>
              <a:chExt cx="80700" cy="1526144"/>
            </a:xfrm>
          </p:grpSpPr>
          <p:sp>
            <p:nvSpPr>
              <p:cNvPr id="5868" name="Google Shape;5868;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4"/>
            <p:cNvGrpSpPr/>
            <p:nvPr/>
          </p:nvGrpSpPr>
          <p:grpSpPr>
            <a:xfrm>
              <a:off x="1247707" y="1179665"/>
              <a:ext cx="80700" cy="1526144"/>
              <a:chOff x="1247707" y="1179665"/>
              <a:chExt cx="80700" cy="1526144"/>
            </a:xfrm>
          </p:grpSpPr>
          <p:sp>
            <p:nvSpPr>
              <p:cNvPr id="5879" name="Google Shape;5879;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84"/>
            <p:cNvGrpSpPr/>
            <p:nvPr/>
          </p:nvGrpSpPr>
          <p:grpSpPr>
            <a:xfrm>
              <a:off x="1421567" y="1179665"/>
              <a:ext cx="80700" cy="1526144"/>
              <a:chOff x="1421567" y="1179665"/>
              <a:chExt cx="80700" cy="1526144"/>
            </a:xfrm>
          </p:grpSpPr>
          <p:sp>
            <p:nvSpPr>
              <p:cNvPr id="5890" name="Google Shape;5890;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84"/>
            <p:cNvGrpSpPr/>
            <p:nvPr/>
          </p:nvGrpSpPr>
          <p:grpSpPr>
            <a:xfrm>
              <a:off x="1592327" y="1179665"/>
              <a:ext cx="80700" cy="1526144"/>
              <a:chOff x="1592327" y="1179665"/>
              <a:chExt cx="80700" cy="1526144"/>
            </a:xfrm>
          </p:grpSpPr>
          <p:sp>
            <p:nvSpPr>
              <p:cNvPr id="5901" name="Google Shape;5901;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4"/>
            <p:cNvGrpSpPr/>
            <p:nvPr/>
          </p:nvGrpSpPr>
          <p:grpSpPr>
            <a:xfrm>
              <a:off x="1766187" y="1179665"/>
              <a:ext cx="80700" cy="1526144"/>
              <a:chOff x="1766187" y="1179665"/>
              <a:chExt cx="80700" cy="1526144"/>
            </a:xfrm>
          </p:grpSpPr>
          <p:sp>
            <p:nvSpPr>
              <p:cNvPr id="5912" name="Google Shape;5912;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84"/>
            <p:cNvGrpSpPr/>
            <p:nvPr/>
          </p:nvGrpSpPr>
          <p:grpSpPr>
            <a:xfrm>
              <a:off x="1936935" y="1179665"/>
              <a:ext cx="80700" cy="1526144"/>
              <a:chOff x="1936935" y="1179665"/>
              <a:chExt cx="80700" cy="1526144"/>
            </a:xfrm>
          </p:grpSpPr>
          <p:sp>
            <p:nvSpPr>
              <p:cNvPr id="5923" name="Google Shape;5923;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4"/>
            <p:cNvGrpSpPr/>
            <p:nvPr/>
          </p:nvGrpSpPr>
          <p:grpSpPr>
            <a:xfrm>
              <a:off x="2110795" y="1179665"/>
              <a:ext cx="80700" cy="1526144"/>
              <a:chOff x="2110795" y="1179665"/>
              <a:chExt cx="80700" cy="1526144"/>
            </a:xfrm>
          </p:grpSpPr>
          <p:sp>
            <p:nvSpPr>
              <p:cNvPr id="5934" name="Google Shape;5934;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84"/>
            <p:cNvGrpSpPr/>
            <p:nvPr/>
          </p:nvGrpSpPr>
          <p:grpSpPr>
            <a:xfrm>
              <a:off x="2284655" y="1179665"/>
              <a:ext cx="80700" cy="1526144"/>
              <a:chOff x="2284655" y="1179665"/>
              <a:chExt cx="80700" cy="1526144"/>
            </a:xfrm>
          </p:grpSpPr>
          <p:sp>
            <p:nvSpPr>
              <p:cNvPr id="5945" name="Google Shape;5945;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5" name="Google Shape;5955;p84"/>
          <p:cNvGrpSpPr/>
          <p:nvPr/>
        </p:nvGrpSpPr>
        <p:grpSpPr>
          <a:xfrm>
            <a:off x="2611692" y="986753"/>
            <a:ext cx="1364248" cy="1102133"/>
            <a:chOff x="2623904" y="1198803"/>
            <a:chExt cx="1364248" cy="1102133"/>
          </a:xfrm>
        </p:grpSpPr>
        <p:grpSp>
          <p:nvGrpSpPr>
            <p:cNvPr id="5956" name="Google Shape;5956;p84"/>
            <p:cNvGrpSpPr/>
            <p:nvPr/>
          </p:nvGrpSpPr>
          <p:grpSpPr>
            <a:xfrm>
              <a:off x="2623907" y="1198803"/>
              <a:ext cx="1364245" cy="273000"/>
              <a:chOff x="2623907" y="1198803"/>
              <a:chExt cx="1364245" cy="273000"/>
            </a:xfrm>
          </p:grpSpPr>
          <p:sp>
            <p:nvSpPr>
              <p:cNvPr id="5957" name="Google Shape;5957;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4"/>
            <p:cNvGrpSpPr/>
            <p:nvPr/>
          </p:nvGrpSpPr>
          <p:grpSpPr>
            <a:xfrm>
              <a:off x="2623904" y="1476964"/>
              <a:ext cx="1364245" cy="273000"/>
              <a:chOff x="2623904" y="1476964"/>
              <a:chExt cx="1364245" cy="273000"/>
            </a:xfrm>
          </p:grpSpPr>
          <p:sp>
            <p:nvSpPr>
              <p:cNvPr id="5963" name="Google Shape;5963;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4"/>
            <p:cNvGrpSpPr/>
            <p:nvPr/>
          </p:nvGrpSpPr>
          <p:grpSpPr>
            <a:xfrm>
              <a:off x="2623907" y="1749775"/>
              <a:ext cx="1364245" cy="273000"/>
              <a:chOff x="2623907" y="1749775"/>
              <a:chExt cx="1364245" cy="273000"/>
            </a:xfrm>
          </p:grpSpPr>
          <p:sp>
            <p:nvSpPr>
              <p:cNvPr id="5969" name="Google Shape;5969;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4"/>
            <p:cNvGrpSpPr/>
            <p:nvPr/>
          </p:nvGrpSpPr>
          <p:grpSpPr>
            <a:xfrm>
              <a:off x="2623904" y="2027936"/>
              <a:ext cx="1364245" cy="273000"/>
              <a:chOff x="2623904" y="2027936"/>
              <a:chExt cx="1364245" cy="273000"/>
            </a:xfrm>
          </p:grpSpPr>
          <p:sp>
            <p:nvSpPr>
              <p:cNvPr id="5975" name="Google Shape;5975;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0" name="Google Shape;5980;p84"/>
          <p:cNvGrpSpPr/>
          <p:nvPr/>
        </p:nvGrpSpPr>
        <p:grpSpPr>
          <a:xfrm>
            <a:off x="2601153" y="2445826"/>
            <a:ext cx="1387541" cy="159124"/>
            <a:chOff x="3200660" y="2180272"/>
            <a:chExt cx="2563824" cy="378237"/>
          </a:xfrm>
        </p:grpSpPr>
        <p:sp>
          <p:nvSpPr>
            <p:cNvPr id="5981" name="Google Shape;5981;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84"/>
          <p:cNvGrpSpPr/>
          <p:nvPr/>
        </p:nvGrpSpPr>
        <p:grpSpPr>
          <a:xfrm>
            <a:off x="2597677" y="2723590"/>
            <a:ext cx="1390502" cy="159625"/>
            <a:chOff x="3530150" y="2790075"/>
            <a:chExt cx="1962600" cy="225300"/>
          </a:xfrm>
        </p:grpSpPr>
        <p:sp>
          <p:nvSpPr>
            <p:cNvPr id="6000" name="Google Shape;6000;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4"/>
          <p:cNvGrpSpPr/>
          <p:nvPr/>
        </p:nvGrpSpPr>
        <p:grpSpPr>
          <a:xfrm>
            <a:off x="2597735" y="3001855"/>
            <a:ext cx="1411629" cy="154175"/>
            <a:chOff x="3558802" y="4011244"/>
            <a:chExt cx="1866000" cy="111600"/>
          </a:xfrm>
        </p:grpSpPr>
        <p:sp>
          <p:nvSpPr>
            <p:cNvPr id="6003" name="Google Shape;6003;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4"/>
          <p:cNvGrpSpPr/>
          <p:nvPr/>
        </p:nvGrpSpPr>
        <p:grpSpPr>
          <a:xfrm>
            <a:off x="2598023" y="2207425"/>
            <a:ext cx="1383503" cy="119761"/>
            <a:chOff x="3465975" y="2270258"/>
            <a:chExt cx="1986364" cy="171947"/>
          </a:xfrm>
        </p:grpSpPr>
        <p:sp>
          <p:nvSpPr>
            <p:cNvPr id="6006" name="Google Shape;6006;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4"/>
          <p:cNvGrpSpPr/>
          <p:nvPr/>
        </p:nvGrpSpPr>
        <p:grpSpPr>
          <a:xfrm>
            <a:off x="2609030" y="3571198"/>
            <a:ext cx="1369531" cy="195460"/>
            <a:chOff x="723300" y="4253549"/>
            <a:chExt cx="2276482" cy="324900"/>
          </a:xfrm>
        </p:grpSpPr>
        <p:sp>
          <p:nvSpPr>
            <p:cNvPr id="6015" name="Google Shape;6015;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4"/>
          <p:cNvGrpSpPr/>
          <p:nvPr/>
        </p:nvGrpSpPr>
        <p:grpSpPr>
          <a:xfrm>
            <a:off x="2598591" y="3272439"/>
            <a:ext cx="1389066" cy="180119"/>
            <a:chOff x="705948" y="3788465"/>
            <a:chExt cx="2308953" cy="299400"/>
          </a:xfrm>
        </p:grpSpPr>
        <p:sp>
          <p:nvSpPr>
            <p:cNvPr id="6021" name="Google Shape;6021;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4"/>
          <p:cNvGrpSpPr/>
          <p:nvPr/>
        </p:nvGrpSpPr>
        <p:grpSpPr>
          <a:xfrm>
            <a:off x="4195581" y="1876393"/>
            <a:ext cx="1433821" cy="191501"/>
            <a:chOff x="4273350" y="2088443"/>
            <a:chExt cx="1433821" cy="191501"/>
          </a:xfrm>
        </p:grpSpPr>
        <p:grpSp>
          <p:nvGrpSpPr>
            <p:cNvPr id="6027" name="Google Shape;6027;p84"/>
            <p:cNvGrpSpPr/>
            <p:nvPr/>
          </p:nvGrpSpPr>
          <p:grpSpPr>
            <a:xfrm>
              <a:off x="4273350" y="2088443"/>
              <a:ext cx="1433821" cy="0"/>
              <a:chOff x="5224975" y="2962250"/>
              <a:chExt cx="1544400" cy="0"/>
            </a:xfrm>
          </p:grpSpPr>
          <p:cxnSp>
            <p:nvCxnSpPr>
              <p:cNvPr id="6028" name="Google Shape;6028;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29" name="Google Shape;6029;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030" name="Google Shape;6030;p84"/>
            <p:cNvGrpSpPr/>
            <p:nvPr/>
          </p:nvGrpSpPr>
          <p:grpSpPr>
            <a:xfrm>
              <a:off x="4273350" y="2279944"/>
              <a:ext cx="1433821" cy="0"/>
              <a:chOff x="5224975" y="2962250"/>
              <a:chExt cx="1544400" cy="0"/>
            </a:xfrm>
          </p:grpSpPr>
          <p:cxnSp>
            <p:nvCxnSpPr>
              <p:cNvPr id="6031" name="Google Shape;6031;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032" name="Google Shape;6032;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033" name="Google Shape;6033;p84"/>
          <p:cNvGrpSpPr/>
          <p:nvPr/>
        </p:nvGrpSpPr>
        <p:grpSpPr>
          <a:xfrm>
            <a:off x="2646528" y="3885297"/>
            <a:ext cx="1304609" cy="294074"/>
            <a:chOff x="2658741" y="4097347"/>
            <a:chExt cx="1304609" cy="294074"/>
          </a:xfrm>
        </p:grpSpPr>
        <p:grpSp>
          <p:nvGrpSpPr>
            <p:cNvPr id="6034" name="Google Shape;6034;p84"/>
            <p:cNvGrpSpPr/>
            <p:nvPr/>
          </p:nvGrpSpPr>
          <p:grpSpPr>
            <a:xfrm>
              <a:off x="2658741" y="4097347"/>
              <a:ext cx="118572" cy="294074"/>
              <a:chOff x="3343310" y="4475555"/>
              <a:chExt cx="127717" cy="316753"/>
            </a:xfrm>
          </p:grpSpPr>
          <p:sp>
            <p:nvSpPr>
              <p:cNvPr id="6035" name="Google Shape;6035;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4"/>
            <p:cNvGrpSpPr/>
            <p:nvPr/>
          </p:nvGrpSpPr>
          <p:grpSpPr>
            <a:xfrm>
              <a:off x="3815519" y="4098388"/>
              <a:ext cx="147831" cy="291991"/>
              <a:chOff x="3527539" y="4476677"/>
              <a:chExt cx="159232" cy="314510"/>
            </a:xfrm>
          </p:grpSpPr>
          <p:sp>
            <p:nvSpPr>
              <p:cNvPr id="6038" name="Google Shape;6038;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4"/>
            <p:cNvGrpSpPr/>
            <p:nvPr/>
          </p:nvGrpSpPr>
          <p:grpSpPr>
            <a:xfrm>
              <a:off x="3511696" y="4098388"/>
              <a:ext cx="147831" cy="291991"/>
              <a:chOff x="3527539" y="4476677"/>
              <a:chExt cx="159232" cy="314510"/>
            </a:xfrm>
          </p:grpSpPr>
          <p:sp>
            <p:nvSpPr>
              <p:cNvPr id="6041" name="Google Shape;6041;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4"/>
            <p:cNvGrpSpPr/>
            <p:nvPr/>
          </p:nvGrpSpPr>
          <p:grpSpPr>
            <a:xfrm>
              <a:off x="3207874" y="4098388"/>
              <a:ext cx="147831" cy="291991"/>
              <a:chOff x="3527539" y="4476677"/>
              <a:chExt cx="159232" cy="314510"/>
            </a:xfrm>
          </p:grpSpPr>
          <p:sp>
            <p:nvSpPr>
              <p:cNvPr id="6044" name="Google Shape;6044;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84"/>
            <p:cNvGrpSpPr/>
            <p:nvPr/>
          </p:nvGrpSpPr>
          <p:grpSpPr>
            <a:xfrm>
              <a:off x="2933305" y="4097347"/>
              <a:ext cx="118572" cy="294074"/>
              <a:chOff x="3343310" y="4475555"/>
              <a:chExt cx="127717" cy="316753"/>
            </a:xfrm>
          </p:grpSpPr>
          <p:sp>
            <p:nvSpPr>
              <p:cNvPr id="6047" name="Google Shape;6047;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84"/>
          <p:cNvGrpSpPr/>
          <p:nvPr/>
        </p:nvGrpSpPr>
        <p:grpSpPr>
          <a:xfrm>
            <a:off x="4197136" y="963991"/>
            <a:ext cx="1430711" cy="751237"/>
            <a:chOff x="5159450" y="1919950"/>
            <a:chExt cx="1541050" cy="862500"/>
          </a:xfrm>
        </p:grpSpPr>
        <p:sp>
          <p:nvSpPr>
            <p:cNvPr id="6050" name="Google Shape;6050;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051" name="Google Shape;6051;p84"/>
            <p:cNvGrpSpPr/>
            <p:nvPr/>
          </p:nvGrpSpPr>
          <p:grpSpPr>
            <a:xfrm>
              <a:off x="5159450" y="1919950"/>
              <a:ext cx="1541050" cy="862500"/>
              <a:chOff x="5159450" y="1919950"/>
              <a:chExt cx="1541050" cy="862500"/>
            </a:xfrm>
          </p:grpSpPr>
          <p:cxnSp>
            <p:nvCxnSpPr>
              <p:cNvPr id="6052" name="Google Shape;6052;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053" name="Google Shape;6053;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054" name="Google Shape;6054;p84"/>
          <p:cNvGrpSpPr/>
          <p:nvPr/>
        </p:nvGrpSpPr>
        <p:grpSpPr>
          <a:xfrm>
            <a:off x="4245274" y="2227761"/>
            <a:ext cx="1334436" cy="967914"/>
            <a:chOff x="4294923" y="2439811"/>
            <a:chExt cx="1334436" cy="967914"/>
          </a:xfrm>
        </p:grpSpPr>
        <p:grpSp>
          <p:nvGrpSpPr>
            <p:cNvPr id="6055" name="Google Shape;6055;p84"/>
            <p:cNvGrpSpPr/>
            <p:nvPr/>
          </p:nvGrpSpPr>
          <p:grpSpPr>
            <a:xfrm>
              <a:off x="4960455" y="2469658"/>
              <a:ext cx="668904" cy="885524"/>
              <a:chOff x="4960455" y="2469658"/>
              <a:chExt cx="668904" cy="885524"/>
            </a:xfrm>
          </p:grpSpPr>
          <p:sp>
            <p:nvSpPr>
              <p:cNvPr id="6056" name="Google Shape;6056;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84"/>
            <p:cNvGrpSpPr/>
            <p:nvPr/>
          </p:nvGrpSpPr>
          <p:grpSpPr>
            <a:xfrm>
              <a:off x="4294923" y="2469658"/>
              <a:ext cx="668951" cy="885524"/>
              <a:chOff x="4294923" y="2469658"/>
              <a:chExt cx="668951" cy="885524"/>
            </a:xfrm>
          </p:grpSpPr>
          <p:sp>
            <p:nvSpPr>
              <p:cNvPr id="6063" name="Google Shape;6063;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4"/>
          <p:cNvGrpSpPr/>
          <p:nvPr/>
        </p:nvGrpSpPr>
        <p:grpSpPr>
          <a:xfrm>
            <a:off x="4231477" y="3282206"/>
            <a:ext cx="1430949" cy="897289"/>
            <a:chOff x="4351371" y="3547942"/>
            <a:chExt cx="1345130" cy="843475"/>
          </a:xfrm>
        </p:grpSpPr>
        <p:grpSp>
          <p:nvGrpSpPr>
            <p:cNvPr id="6071" name="Google Shape;6071;p84"/>
            <p:cNvGrpSpPr/>
            <p:nvPr/>
          </p:nvGrpSpPr>
          <p:grpSpPr>
            <a:xfrm>
              <a:off x="4351371" y="4209917"/>
              <a:ext cx="1345130" cy="181500"/>
              <a:chOff x="4351371" y="4209917"/>
              <a:chExt cx="1345130" cy="181500"/>
            </a:xfrm>
          </p:grpSpPr>
          <p:sp>
            <p:nvSpPr>
              <p:cNvPr id="6072" name="Google Shape;6072;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3" name="Google Shape;6073;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74" name="Google Shape;6074;p84"/>
            <p:cNvGrpSpPr/>
            <p:nvPr/>
          </p:nvGrpSpPr>
          <p:grpSpPr>
            <a:xfrm>
              <a:off x="4403010" y="3985221"/>
              <a:ext cx="1109518" cy="181500"/>
              <a:chOff x="4403010" y="3985221"/>
              <a:chExt cx="1109518" cy="181500"/>
            </a:xfrm>
          </p:grpSpPr>
          <p:sp>
            <p:nvSpPr>
              <p:cNvPr id="6075" name="Google Shape;6075;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6" name="Google Shape;6076;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77" name="Google Shape;6077;p84"/>
            <p:cNvGrpSpPr/>
            <p:nvPr/>
          </p:nvGrpSpPr>
          <p:grpSpPr>
            <a:xfrm>
              <a:off x="4618704" y="3766582"/>
              <a:ext cx="807858" cy="181500"/>
              <a:chOff x="4618704" y="3766582"/>
              <a:chExt cx="807858" cy="181500"/>
            </a:xfrm>
          </p:grpSpPr>
          <p:sp>
            <p:nvSpPr>
              <p:cNvPr id="6078" name="Google Shape;6078;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9" name="Google Shape;6079;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80" name="Google Shape;6080;p84"/>
            <p:cNvGrpSpPr/>
            <p:nvPr/>
          </p:nvGrpSpPr>
          <p:grpSpPr>
            <a:xfrm>
              <a:off x="4735238" y="3547942"/>
              <a:ext cx="462839" cy="181500"/>
              <a:chOff x="4735238" y="3547942"/>
              <a:chExt cx="462839" cy="181500"/>
            </a:xfrm>
          </p:grpSpPr>
          <p:sp>
            <p:nvSpPr>
              <p:cNvPr id="6081" name="Google Shape;6081;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2" name="Google Shape;6082;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83" name="Google Shape;6083;p84"/>
          <p:cNvGrpSpPr/>
          <p:nvPr/>
        </p:nvGrpSpPr>
        <p:grpSpPr>
          <a:xfrm>
            <a:off x="7407835" y="2217530"/>
            <a:ext cx="1020955" cy="928853"/>
            <a:chOff x="926675" y="238125"/>
            <a:chExt cx="5755100" cy="5232975"/>
          </a:xfrm>
        </p:grpSpPr>
        <p:sp>
          <p:nvSpPr>
            <p:cNvPr id="6084" name="Google Shape;6084;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84"/>
          <p:cNvGrpSpPr/>
          <p:nvPr/>
        </p:nvGrpSpPr>
        <p:grpSpPr>
          <a:xfrm>
            <a:off x="715208" y="2616265"/>
            <a:ext cx="1695374" cy="1560837"/>
            <a:chOff x="727421" y="2828315"/>
            <a:chExt cx="1695374" cy="1560837"/>
          </a:xfrm>
        </p:grpSpPr>
        <p:grpSp>
          <p:nvGrpSpPr>
            <p:cNvPr id="6089" name="Google Shape;6089;p84"/>
            <p:cNvGrpSpPr/>
            <p:nvPr/>
          </p:nvGrpSpPr>
          <p:grpSpPr>
            <a:xfrm>
              <a:off x="727421" y="2828315"/>
              <a:ext cx="1695374" cy="1560837"/>
              <a:chOff x="734799" y="2782450"/>
              <a:chExt cx="1571100" cy="1577400"/>
            </a:xfrm>
          </p:grpSpPr>
          <p:cxnSp>
            <p:nvCxnSpPr>
              <p:cNvPr id="6090" name="Google Shape;6090;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91" name="Google Shape;6091;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92" name="Google Shape;6092;p84"/>
            <p:cNvGrpSpPr/>
            <p:nvPr/>
          </p:nvGrpSpPr>
          <p:grpSpPr>
            <a:xfrm>
              <a:off x="819108" y="2882501"/>
              <a:ext cx="1556791" cy="1426186"/>
              <a:chOff x="819108" y="2882501"/>
              <a:chExt cx="1556791" cy="1426186"/>
            </a:xfrm>
          </p:grpSpPr>
          <p:grpSp>
            <p:nvGrpSpPr>
              <p:cNvPr id="6093" name="Google Shape;6093;p84"/>
              <p:cNvGrpSpPr/>
              <p:nvPr/>
            </p:nvGrpSpPr>
            <p:grpSpPr>
              <a:xfrm>
                <a:off x="819108" y="2882501"/>
                <a:ext cx="103104" cy="1426186"/>
                <a:chOff x="4674013" y="3100904"/>
                <a:chExt cx="122758" cy="1698043"/>
              </a:xfrm>
            </p:grpSpPr>
            <p:sp>
              <p:nvSpPr>
                <p:cNvPr id="6094" name="Google Shape;6094;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4"/>
              <p:cNvGrpSpPr/>
              <p:nvPr/>
            </p:nvGrpSpPr>
            <p:grpSpPr>
              <a:xfrm>
                <a:off x="1062475" y="2882501"/>
                <a:ext cx="103104" cy="1426186"/>
                <a:chOff x="4940438" y="3100904"/>
                <a:chExt cx="122758" cy="1698043"/>
              </a:xfrm>
            </p:grpSpPr>
            <p:sp>
              <p:nvSpPr>
                <p:cNvPr id="6102" name="Google Shape;6102;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4"/>
              <p:cNvGrpSpPr/>
              <p:nvPr/>
            </p:nvGrpSpPr>
            <p:grpSpPr>
              <a:xfrm>
                <a:off x="1299324" y="2882501"/>
                <a:ext cx="103104" cy="1426186"/>
                <a:chOff x="5206863" y="3100904"/>
                <a:chExt cx="122758" cy="1698043"/>
              </a:xfrm>
            </p:grpSpPr>
            <p:sp>
              <p:nvSpPr>
                <p:cNvPr id="6110" name="Google Shape;6110;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4"/>
              <p:cNvGrpSpPr/>
              <p:nvPr/>
            </p:nvGrpSpPr>
            <p:grpSpPr>
              <a:xfrm>
                <a:off x="1786057" y="2882501"/>
                <a:ext cx="103104" cy="1426186"/>
                <a:chOff x="6006138" y="3143629"/>
                <a:chExt cx="122758" cy="1698043"/>
              </a:xfrm>
            </p:grpSpPr>
            <p:sp>
              <p:nvSpPr>
                <p:cNvPr id="6118" name="Google Shape;6118;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84"/>
              <p:cNvGrpSpPr/>
              <p:nvPr/>
            </p:nvGrpSpPr>
            <p:grpSpPr>
              <a:xfrm>
                <a:off x="2029422" y="2882501"/>
                <a:ext cx="103104" cy="1426186"/>
                <a:chOff x="6805413" y="3100904"/>
                <a:chExt cx="122758" cy="1698043"/>
              </a:xfrm>
            </p:grpSpPr>
            <p:sp>
              <p:nvSpPr>
                <p:cNvPr id="6126" name="Google Shape;6126;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4"/>
              <p:cNvGrpSpPr/>
              <p:nvPr/>
            </p:nvGrpSpPr>
            <p:grpSpPr>
              <a:xfrm>
                <a:off x="2272795" y="2882501"/>
                <a:ext cx="103104" cy="1426186"/>
                <a:chOff x="5206863" y="3100904"/>
                <a:chExt cx="122758" cy="1698043"/>
              </a:xfrm>
            </p:grpSpPr>
            <p:sp>
              <p:nvSpPr>
                <p:cNvPr id="6134" name="Google Shape;6134;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4"/>
              <p:cNvGrpSpPr/>
              <p:nvPr/>
            </p:nvGrpSpPr>
            <p:grpSpPr>
              <a:xfrm>
                <a:off x="1542694" y="2882501"/>
                <a:ext cx="103104" cy="1426186"/>
                <a:chOff x="6006138" y="3143629"/>
                <a:chExt cx="122758" cy="1698043"/>
              </a:xfrm>
            </p:grpSpPr>
            <p:sp>
              <p:nvSpPr>
                <p:cNvPr id="6142" name="Google Shape;6142;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49" name="Google Shape;6149;p84"/>
          <p:cNvGrpSpPr/>
          <p:nvPr/>
        </p:nvGrpSpPr>
        <p:grpSpPr>
          <a:xfrm>
            <a:off x="5671259" y="3305987"/>
            <a:ext cx="2749952" cy="870677"/>
            <a:chOff x="238125" y="1725700"/>
            <a:chExt cx="7139025" cy="2260325"/>
          </a:xfrm>
        </p:grpSpPr>
        <p:sp>
          <p:nvSpPr>
            <p:cNvPr id="6150" name="Google Shape;6150;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4"/>
          <p:cNvGrpSpPr/>
          <p:nvPr/>
        </p:nvGrpSpPr>
        <p:grpSpPr>
          <a:xfrm>
            <a:off x="5941423" y="2247733"/>
            <a:ext cx="1105452" cy="916747"/>
            <a:chOff x="5249100" y="1210600"/>
            <a:chExt cx="3502700" cy="2904775"/>
          </a:xfrm>
        </p:grpSpPr>
        <p:sp>
          <p:nvSpPr>
            <p:cNvPr id="6161" name="Google Shape;6161;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5" name="Google Shape;6165;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166" name="Google Shape;6166;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167" name="Google Shape;6167;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168" name="Google Shape;6168;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169" name="Google Shape;6169;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4"/>
          <p:cNvGrpSpPr/>
          <p:nvPr/>
        </p:nvGrpSpPr>
        <p:grpSpPr>
          <a:xfrm>
            <a:off x="7123971" y="967151"/>
            <a:ext cx="1304650" cy="1124856"/>
            <a:chOff x="7287122" y="1165658"/>
            <a:chExt cx="1219413" cy="1051365"/>
          </a:xfrm>
        </p:grpSpPr>
        <p:grpSp>
          <p:nvGrpSpPr>
            <p:cNvPr id="6171" name="Google Shape;6171;p84"/>
            <p:cNvGrpSpPr/>
            <p:nvPr/>
          </p:nvGrpSpPr>
          <p:grpSpPr>
            <a:xfrm>
              <a:off x="7287122" y="1969723"/>
              <a:ext cx="1219413" cy="247300"/>
              <a:chOff x="7287122" y="1969723"/>
              <a:chExt cx="1219413" cy="247300"/>
            </a:xfrm>
          </p:grpSpPr>
          <p:sp>
            <p:nvSpPr>
              <p:cNvPr id="6172" name="Google Shape;6172;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3" name="Google Shape;6173;p84"/>
              <p:cNvGrpSpPr/>
              <p:nvPr/>
            </p:nvGrpSpPr>
            <p:grpSpPr>
              <a:xfrm>
                <a:off x="7287122" y="2063892"/>
                <a:ext cx="1151753" cy="73428"/>
                <a:chOff x="7287122" y="2063892"/>
                <a:chExt cx="1151753" cy="73428"/>
              </a:xfrm>
            </p:grpSpPr>
            <p:sp>
              <p:nvSpPr>
                <p:cNvPr id="6174" name="Google Shape;6174;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5" name="Google Shape;6175;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76" name="Google Shape;6176;p84"/>
            <p:cNvGrpSpPr/>
            <p:nvPr/>
          </p:nvGrpSpPr>
          <p:grpSpPr>
            <a:xfrm>
              <a:off x="7287122" y="1712201"/>
              <a:ext cx="1219403" cy="246767"/>
              <a:chOff x="7287122" y="1712201"/>
              <a:chExt cx="1219403" cy="246767"/>
            </a:xfrm>
          </p:grpSpPr>
          <p:sp>
            <p:nvSpPr>
              <p:cNvPr id="6177" name="Google Shape;6177;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8" name="Google Shape;6178;p84"/>
              <p:cNvGrpSpPr/>
              <p:nvPr/>
            </p:nvGrpSpPr>
            <p:grpSpPr>
              <a:xfrm>
                <a:off x="7287122" y="1842861"/>
                <a:ext cx="1005303" cy="73419"/>
                <a:chOff x="7287122" y="1842861"/>
                <a:chExt cx="1005303" cy="73419"/>
              </a:xfrm>
            </p:grpSpPr>
            <p:sp>
              <p:nvSpPr>
                <p:cNvPr id="6179" name="Google Shape;6179;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0" name="Google Shape;6180;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81" name="Google Shape;6181;p84"/>
            <p:cNvGrpSpPr/>
            <p:nvPr/>
          </p:nvGrpSpPr>
          <p:grpSpPr>
            <a:xfrm>
              <a:off x="7287122" y="1447520"/>
              <a:ext cx="1219403" cy="286667"/>
              <a:chOff x="7287122" y="1447520"/>
              <a:chExt cx="1219403" cy="286667"/>
            </a:xfrm>
          </p:grpSpPr>
          <p:sp>
            <p:nvSpPr>
              <p:cNvPr id="6182" name="Google Shape;6182;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3" name="Google Shape;6183;p84"/>
              <p:cNvGrpSpPr/>
              <p:nvPr/>
            </p:nvGrpSpPr>
            <p:grpSpPr>
              <a:xfrm>
                <a:off x="7287122" y="1581977"/>
                <a:ext cx="852803" cy="73428"/>
                <a:chOff x="7287122" y="1581977"/>
                <a:chExt cx="852803" cy="73428"/>
              </a:xfrm>
            </p:grpSpPr>
            <p:sp>
              <p:nvSpPr>
                <p:cNvPr id="6184" name="Google Shape;6184;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5" name="Google Shape;6185;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86" name="Google Shape;6186;p84"/>
            <p:cNvGrpSpPr/>
            <p:nvPr/>
          </p:nvGrpSpPr>
          <p:grpSpPr>
            <a:xfrm>
              <a:off x="7287122" y="1165658"/>
              <a:ext cx="1219403" cy="344253"/>
              <a:chOff x="7287122" y="1165658"/>
              <a:chExt cx="1219403" cy="344253"/>
            </a:xfrm>
          </p:grpSpPr>
          <p:sp>
            <p:nvSpPr>
              <p:cNvPr id="6187" name="Google Shape;6187;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8" name="Google Shape;6188;p84"/>
              <p:cNvGrpSpPr/>
              <p:nvPr/>
            </p:nvGrpSpPr>
            <p:grpSpPr>
              <a:xfrm>
                <a:off x="7287122" y="1341025"/>
                <a:ext cx="695703" cy="73419"/>
                <a:chOff x="7287122" y="1341025"/>
                <a:chExt cx="695703" cy="73419"/>
              </a:xfrm>
            </p:grpSpPr>
            <p:sp>
              <p:nvSpPr>
                <p:cNvPr id="6189" name="Google Shape;6189;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0" name="Google Shape;6190;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91" name="Google Shape;6191;p84"/>
          <p:cNvGrpSpPr/>
          <p:nvPr/>
        </p:nvGrpSpPr>
        <p:grpSpPr>
          <a:xfrm>
            <a:off x="5790463" y="973174"/>
            <a:ext cx="1397729" cy="1098540"/>
            <a:chOff x="5900602" y="1193063"/>
            <a:chExt cx="1299851" cy="1021707"/>
          </a:xfrm>
        </p:grpSpPr>
        <p:grpSp>
          <p:nvGrpSpPr>
            <p:cNvPr id="6192" name="Google Shape;6192;p84"/>
            <p:cNvGrpSpPr/>
            <p:nvPr/>
          </p:nvGrpSpPr>
          <p:grpSpPr>
            <a:xfrm>
              <a:off x="6520337" y="1193063"/>
              <a:ext cx="341815" cy="799959"/>
              <a:chOff x="6520337" y="1193063"/>
              <a:chExt cx="341815" cy="799959"/>
            </a:xfrm>
          </p:grpSpPr>
          <p:grpSp>
            <p:nvGrpSpPr>
              <p:cNvPr id="6193" name="Google Shape;6193;p84"/>
              <p:cNvGrpSpPr/>
              <p:nvPr/>
            </p:nvGrpSpPr>
            <p:grpSpPr>
              <a:xfrm>
                <a:off x="6520337" y="1589527"/>
                <a:ext cx="213950" cy="403494"/>
                <a:chOff x="6520337" y="1589527"/>
                <a:chExt cx="213950" cy="403494"/>
              </a:xfrm>
            </p:grpSpPr>
            <p:sp>
              <p:nvSpPr>
                <p:cNvPr id="6194" name="Google Shape;6194;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4"/>
              <p:cNvGrpSpPr/>
              <p:nvPr/>
            </p:nvGrpSpPr>
            <p:grpSpPr>
              <a:xfrm>
                <a:off x="6577204" y="1193063"/>
                <a:ext cx="284947" cy="464512"/>
                <a:chOff x="6577204" y="1193063"/>
                <a:chExt cx="284947" cy="464512"/>
              </a:xfrm>
            </p:grpSpPr>
            <p:sp>
              <p:nvSpPr>
                <p:cNvPr id="6197" name="Google Shape;6197;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8" name="Google Shape;6198;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99" name="Google Shape;6199;p84"/>
            <p:cNvGrpSpPr/>
            <p:nvPr/>
          </p:nvGrpSpPr>
          <p:grpSpPr>
            <a:xfrm>
              <a:off x="6238903" y="1193063"/>
              <a:ext cx="300475" cy="900152"/>
              <a:chOff x="6238903" y="1193063"/>
              <a:chExt cx="300475" cy="900152"/>
            </a:xfrm>
          </p:grpSpPr>
          <p:grpSp>
            <p:nvGrpSpPr>
              <p:cNvPr id="6200" name="Google Shape;6200;p84"/>
              <p:cNvGrpSpPr/>
              <p:nvPr/>
            </p:nvGrpSpPr>
            <p:grpSpPr>
              <a:xfrm>
                <a:off x="6290865" y="1489315"/>
                <a:ext cx="248514" cy="603900"/>
                <a:chOff x="6290865" y="1489315"/>
                <a:chExt cx="248514" cy="603900"/>
              </a:xfrm>
            </p:grpSpPr>
            <p:sp>
              <p:nvSpPr>
                <p:cNvPr id="6201" name="Google Shape;6201;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4"/>
              <p:cNvGrpSpPr/>
              <p:nvPr/>
            </p:nvGrpSpPr>
            <p:grpSpPr>
              <a:xfrm>
                <a:off x="6238903" y="1193063"/>
                <a:ext cx="284947" cy="333087"/>
                <a:chOff x="6238903" y="1193063"/>
                <a:chExt cx="284947" cy="333087"/>
              </a:xfrm>
            </p:grpSpPr>
            <p:sp>
              <p:nvSpPr>
                <p:cNvPr id="6204" name="Google Shape;6204;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5" name="Google Shape;6205;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206" name="Google Shape;6206;p84"/>
            <p:cNvGrpSpPr/>
            <p:nvPr/>
          </p:nvGrpSpPr>
          <p:grpSpPr>
            <a:xfrm>
              <a:off x="5900602" y="1193063"/>
              <a:ext cx="444345" cy="1021707"/>
              <a:chOff x="5900602" y="1193063"/>
              <a:chExt cx="444345" cy="1021707"/>
            </a:xfrm>
          </p:grpSpPr>
          <p:grpSp>
            <p:nvGrpSpPr>
              <p:cNvPr id="6207" name="Google Shape;6207;p84"/>
              <p:cNvGrpSpPr/>
              <p:nvPr/>
            </p:nvGrpSpPr>
            <p:grpSpPr>
              <a:xfrm>
                <a:off x="6046501" y="1367785"/>
                <a:ext cx="298446" cy="846986"/>
                <a:chOff x="6046501" y="1367785"/>
                <a:chExt cx="298446" cy="846986"/>
              </a:xfrm>
            </p:grpSpPr>
            <p:sp>
              <p:nvSpPr>
                <p:cNvPr id="6208" name="Google Shape;6208;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4"/>
              <p:cNvGrpSpPr/>
              <p:nvPr/>
            </p:nvGrpSpPr>
            <p:grpSpPr>
              <a:xfrm>
                <a:off x="5900602" y="1193063"/>
                <a:ext cx="284947" cy="182312"/>
                <a:chOff x="5900602" y="1193063"/>
                <a:chExt cx="284947" cy="182312"/>
              </a:xfrm>
            </p:grpSpPr>
            <p:sp>
              <p:nvSpPr>
                <p:cNvPr id="6211" name="Google Shape;6211;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2" name="Google Shape;6212;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213" name="Google Shape;6213;p84"/>
            <p:cNvGrpSpPr/>
            <p:nvPr/>
          </p:nvGrpSpPr>
          <p:grpSpPr>
            <a:xfrm>
              <a:off x="6738300" y="1193063"/>
              <a:ext cx="462153" cy="707634"/>
              <a:chOff x="6738300" y="1193063"/>
              <a:chExt cx="462153" cy="707634"/>
            </a:xfrm>
          </p:grpSpPr>
          <p:grpSp>
            <p:nvGrpSpPr>
              <p:cNvPr id="6214" name="Google Shape;6214;p84"/>
              <p:cNvGrpSpPr/>
              <p:nvPr/>
            </p:nvGrpSpPr>
            <p:grpSpPr>
              <a:xfrm>
                <a:off x="6915505" y="1193063"/>
                <a:ext cx="284947" cy="597387"/>
                <a:chOff x="6915505" y="1193063"/>
                <a:chExt cx="284947" cy="597387"/>
              </a:xfrm>
            </p:grpSpPr>
            <p:sp>
              <p:nvSpPr>
                <p:cNvPr id="6215" name="Google Shape;6215;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6" name="Google Shape;6216;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217" name="Google Shape;6217;p84"/>
              <p:cNvGrpSpPr/>
              <p:nvPr/>
            </p:nvGrpSpPr>
            <p:grpSpPr>
              <a:xfrm>
                <a:off x="6738300" y="1684725"/>
                <a:ext cx="230066" cy="215971"/>
                <a:chOff x="6738300" y="1684725"/>
                <a:chExt cx="230066" cy="215971"/>
              </a:xfrm>
            </p:grpSpPr>
            <p:sp>
              <p:nvSpPr>
                <p:cNvPr id="6218" name="Google Shape;6218;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p:nvPr/>
        </p:nvSpPr>
        <p:spPr>
          <a:xfrm>
            <a:off x="3358975" y="3005814"/>
            <a:ext cx="834000" cy="834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a:off x="4948375" y="3005814"/>
            <a:ext cx="834000" cy="834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a:off x="3358975" y="1526804"/>
            <a:ext cx="834000" cy="834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a:off x="4948375" y="1526804"/>
            <a:ext cx="834000" cy="834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txBox="1"/>
          <p:nvPr>
            <p:ph type="title"/>
          </p:nvPr>
        </p:nvSpPr>
        <p:spPr>
          <a:xfrm flipH="1">
            <a:off x="3277675" y="1603154"/>
            <a:ext cx="996600" cy="6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9" name="Google Shape;439;p40"/>
          <p:cNvSpPr txBox="1"/>
          <p:nvPr>
            <p:ph idx="1" type="subTitle"/>
          </p:nvPr>
        </p:nvSpPr>
        <p:spPr>
          <a:xfrm>
            <a:off x="742050" y="1812125"/>
            <a:ext cx="2306100" cy="60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p:txBody>
      </p:sp>
      <p:sp>
        <p:nvSpPr>
          <p:cNvPr id="440" name="Google Shape;440;p40"/>
          <p:cNvSpPr txBox="1"/>
          <p:nvPr>
            <p:ph idx="2" type="subTitle"/>
          </p:nvPr>
        </p:nvSpPr>
        <p:spPr>
          <a:xfrm>
            <a:off x="742050" y="1476475"/>
            <a:ext cx="23061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Conformity</a:t>
            </a:r>
            <a:endParaRPr/>
          </a:p>
        </p:txBody>
      </p:sp>
      <p:sp>
        <p:nvSpPr>
          <p:cNvPr id="441" name="Google Shape;441;p40"/>
          <p:cNvSpPr txBox="1"/>
          <p:nvPr>
            <p:ph idx="3" type="title"/>
          </p:nvPr>
        </p:nvSpPr>
        <p:spPr>
          <a:xfrm>
            <a:off x="2270700" y="526625"/>
            <a:ext cx="4602600" cy="3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42" name="Google Shape;442;p40"/>
          <p:cNvSpPr txBox="1"/>
          <p:nvPr>
            <p:ph idx="4" type="title"/>
          </p:nvPr>
        </p:nvSpPr>
        <p:spPr>
          <a:xfrm flipH="1">
            <a:off x="3277675" y="3082164"/>
            <a:ext cx="996600" cy="6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43" name="Google Shape;443;p40"/>
          <p:cNvSpPr txBox="1"/>
          <p:nvPr>
            <p:ph idx="5" type="subTitle"/>
          </p:nvPr>
        </p:nvSpPr>
        <p:spPr>
          <a:xfrm>
            <a:off x="742050" y="3290650"/>
            <a:ext cx="2306100" cy="60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p:txBody>
      </p:sp>
      <p:sp>
        <p:nvSpPr>
          <p:cNvPr id="444" name="Google Shape;444;p40"/>
          <p:cNvSpPr txBox="1"/>
          <p:nvPr>
            <p:ph idx="6" type="subTitle"/>
          </p:nvPr>
        </p:nvSpPr>
        <p:spPr>
          <a:xfrm>
            <a:off x="742050" y="2955000"/>
            <a:ext cx="2306100" cy="3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Individuality</a:t>
            </a:r>
            <a:endParaRPr/>
          </a:p>
        </p:txBody>
      </p:sp>
      <p:sp>
        <p:nvSpPr>
          <p:cNvPr id="445" name="Google Shape;445;p40"/>
          <p:cNvSpPr txBox="1"/>
          <p:nvPr>
            <p:ph idx="7" type="title"/>
          </p:nvPr>
        </p:nvSpPr>
        <p:spPr>
          <a:xfrm>
            <a:off x="4867075" y="1603154"/>
            <a:ext cx="996600" cy="6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46" name="Google Shape;446;p40"/>
          <p:cNvSpPr txBox="1"/>
          <p:nvPr>
            <p:ph idx="8" type="subTitle"/>
          </p:nvPr>
        </p:nvSpPr>
        <p:spPr>
          <a:xfrm flipH="1">
            <a:off x="6087154" y="1812125"/>
            <a:ext cx="2306100" cy="6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47" name="Google Shape;447;p40"/>
          <p:cNvSpPr txBox="1"/>
          <p:nvPr>
            <p:ph idx="9" type="subTitle"/>
          </p:nvPr>
        </p:nvSpPr>
        <p:spPr>
          <a:xfrm flipH="1">
            <a:off x="6087154" y="1476475"/>
            <a:ext cx="23061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Difference</a:t>
            </a:r>
            <a:endParaRPr/>
          </a:p>
        </p:txBody>
      </p:sp>
      <p:sp>
        <p:nvSpPr>
          <p:cNvPr id="448" name="Google Shape;448;p40"/>
          <p:cNvSpPr txBox="1"/>
          <p:nvPr>
            <p:ph idx="13" type="title"/>
          </p:nvPr>
        </p:nvSpPr>
        <p:spPr>
          <a:xfrm>
            <a:off x="4867075" y="3082164"/>
            <a:ext cx="996600" cy="6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a:t>
            </a:r>
            <a:r>
              <a:rPr lang="en"/>
              <a:t>4</a:t>
            </a:r>
            <a:endParaRPr/>
          </a:p>
        </p:txBody>
      </p:sp>
      <p:sp>
        <p:nvSpPr>
          <p:cNvPr id="449" name="Google Shape;449;p40"/>
          <p:cNvSpPr txBox="1"/>
          <p:nvPr>
            <p:ph idx="14" type="subTitle"/>
          </p:nvPr>
        </p:nvSpPr>
        <p:spPr>
          <a:xfrm flipH="1">
            <a:off x="6087154" y="3290642"/>
            <a:ext cx="2306100" cy="6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50" name="Google Shape;450;p40"/>
          <p:cNvSpPr txBox="1"/>
          <p:nvPr>
            <p:ph idx="15" type="subTitle"/>
          </p:nvPr>
        </p:nvSpPr>
        <p:spPr>
          <a:xfrm flipH="1">
            <a:off x="6087154" y="2954992"/>
            <a:ext cx="23061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Society</a:t>
            </a:r>
            <a:endParaRPr/>
          </a:p>
        </p:txBody>
      </p:sp>
      <p:sp>
        <p:nvSpPr>
          <p:cNvPr id="451" name="Google Shape;451;p40"/>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23" name="Shape 6223"/>
        <p:cNvGrpSpPr/>
        <p:nvPr/>
      </p:nvGrpSpPr>
      <p:grpSpPr>
        <a:xfrm>
          <a:off x="0" y="0"/>
          <a:ext cx="0" cy="0"/>
          <a:chOff x="0" y="0"/>
          <a:chExt cx="0" cy="0"/>
        </a:xfrm>
      </p:grpSpPr>
      <p:grpSp>
        <p:nvGrpSpPr>
          <p:cNvPr id="6224" name="Google Shape;6224;p85"/>
          <p:cNvGrpSpPr/>
          <p:nvPr/>
        </p:nvGrpSpPr>
        <p:grpSpPr>
          <a:xfrm>
            <a:off x="829359" y="2307635"/>
            <a:ext cx="339235" cy="298186"/>
            <a:chOff x="898875" y="244725"/>
            <a:chExt cx="481800" cy="423500"/>
          </a:xfrm>
        </p:grpSpPr>
        <p:sp>
          <p:nvSpPr>
            <p:cNvPr id="6225" name="Google Shape;6225;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85"/>
          <p:cNvGrpSpPr/>
          <p:nvPr/>
        </p:nvGrpSpPr>
        <p:grpSpPr>
          <a:xfrm>
            <a:off x="1267741" y="2287103"/>
            <a:ext cx="298169" cy="339253"/>
            <a:chOff x="1529350" y="258825"/>
            <a:chExt cx="423475" cy="481825"/>
          </a:xfrm>
        </p:grpSpPr>
        <p:sp>
          <p:nvSpPr>
            <p:cNvPr id="6232" name="Google Shape;6232;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85"/>
          <p:cNvGrpSpPr/>
          <p:nvPr/>
        </p:nvGrpSpPr>
        <p:grpSpPr>
          <a:xfrm>
            <a:off x="1660716" y="2367273"/>
            <a:ext cx="340890" cy="178912"/>
            <a:chOff x="2084325" y="363300"/>
            <a:chExt cx="484150" cy="254100"/>
          </a:xfrm>
        </p:grpSpPr>
        <p:sp>
          <p:nvSpPr>
            <p:cNvPr id="6235" name="Google Shape;6235;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7" name="Google Shape;6237;p85"/>
          <p:cNvGrpSpPr/>
          <p:nvPr/>
        </p:nvGrpSpPr>
        <p:grpSpPr>
          <a:xfrm>
            <a:off x="2110011" y="2287102"/>
            <a:ext cx="298169" cy="339253"/>
            <a:chOff x="2707500" y="249400"/>
            <a:chExt cx="423475" cy="481825"/>
          </a:xfrm>
        </p:grpSpPr>
        <p:sp>
          <p:nvSpPr>
            <p:cNvPr id="6238" name="Google Shape;6238;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85"/>
          <p:cNvGrpSpPr/>
          <p:nvPr/>
        </p:nvGrpSpPr>
        <p:grpSpPr>
          <a:xfrm>
            <a:off x="2523626" y="2287428"/>
            <a:ext cx="305386" cy="338602"/>
            <a:chOff x="3300325" y="249875"/>
            <a:chExt cx="433725" cy="480900"/>
          </a:xfrm>
        </p:grpSpPr>
        <p:sp>
          <p:nvSpPr>
            <p:cNvPr id="6241" name="Google Shape;6241;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7" name="Google Shape;6247;p85"/>
          <p:cNvGrpSpPr/>
          <p:nvPr/>
        </p:nvGrpSpPr>
        <p:grpSpPr>
          <a:xfrm>
            <a:off x="2912712" y="2287349"/>
            <a:ext cx="352349" cy="338760"/>
            <a:chOff x="3854700" y="249750"/>
            <a:chExt cx="500425" cy="481125"/>
          </a:xfrm>
        </p:grpSpPr>
        <p:sp>
          <p:nvSpPr>
            <p:cNvPr id="6248" name="Google Shape;6248;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6" name="Google Shape;6256;p85"/>
          <p:cNvGrpSpPr/>
          <p:nvPr/>
        </p:nvGrpSpPr>
        <p:grpSpPr>
          <a:xfrm>
            <a:off x="3330701" y="2287349"/>
            <a:ext cx="352349" cy="338760"/>
            <a:chOff x="4447550" y="249750"/>
            <a:chExt cx="500425" cy="481125"/>
          </a:xfrm>
        </p:grpSpPr>
        <p:sp>
          <p:nvSpPr>
            <p:cNvPr id="6257" name="Google Shape;6257;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85"/>
          <p:cNvGrpSpPr/>
          <p:nvPr/>
        </p:nvGrpSpPr>
        <p:grpSpPr>
          <a:xfrm>
            <a:off x="3759902" y="2287102"/>
            <a:ext cx="339253" cy="339253"/>
            <a:chOff x="5049725" y="249400"/>
            <a:chExt cx="481825" cy="481825"/>
          </a:xfrm>
        </p:grpSpPr>
        <p:sp>
          <p:nvSpPr>
            <p:cNvPr id="6260" name="Google Shape;6260;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5"/>
          <p:cNvGrpSpPr/>
          <p:nvPr/>
        </p:nvGrpSpPr>
        <p:grpSpPr>
          <a:xfrm>
            <a:off x="4173843" y="2287102"/>
            <a:ext cx="339253" cy="339253"/>
            <a:chOff x="5660400" y="238125"/>
            <a:chExt cx="481825" cy="481825"/>
          </a:xfrm>
        </p:grpSpPr>
        <p:sp>
          <p:nvSpPr>
            <p:cNvPr id="6263" name="Google Shape;6263;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85"/>
          <p:cNvGrpSpPr/>
          <p:nvPr/>
        </p:nvGrpSpPr>
        <p:grpSpPr>
          <a:xfrm>
            <a:off x="4590529" y="2287102"/>
            <a:ext cx="339253" cy="339253"/>
            <a:chOff x="6235400" y="249400"/>
            <a:chExt cx="481825" cy="481825"/>
          </a:xfrm>
        </p:grpSpPr>
        <p:sp>
          <p:nvSpPr>
            <p:cNvPr id="6266" name="Google Shape;6266;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85"/>
          <p:cNvGrpSpPr/>
          <p:nvPr/>
        </p:nvGrpSpPr>
        <p:grpSpPr>
          <a:xfrm>
            <a:off x="828875" y="2731810"/>
            <a:ext cx="340204" cy="298116"/>
            <a:chOff x="899850" y="871450"/>
            <a:chExt cx="483175" cy="423400"/>
          </a:xfrm>
        </p:grpSpPr>
        <p:sp>
          <p:nvSpPr>
            <p:cNvPr id="6272" name="Google Shape;6272;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6" name="Google Shape;6276;p8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7" name="Google Shape;6277;p85"/>
          <p:cNvGrpSpPr/>
          <p:nvPr/>
        </p:nvGrpSpPr>
        <p:grpSpPr>
          <a:xfrm>
            <a:off x="1660875" y="2711232"/>
            <a:ext cx="340573" cy="339271"/>
            <a:chOff x="2085450" y="842250"/>
            <a:chExt cx="483700" cy="481850"/>
          </a:xfrm>
        </p:grpSpPr>
        <p:sp>
          <p:nvSpPr>
            <p:cNvPr id="6278" name="Google Shape;6278;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1" name="Google Shape;6281;p85"/>
          <p:cNvGrpSpPr/>
          <p:nvPr/>
        </p:nvGrpSpPr>
        <p:grpSpPr>
          <a:xfrm>
            <a:off x="2089443" y="2711241"/>
            <a:ext cx="339306" cy="339253"/>
            <a:chOff x="2685825" y="840375"/>
            <a:chExt cx="481900" cy="481825"/>
          </a:xfrm>
        </p:grpSpPr>
        <p:sp>
          <p:nvSpPr>
            <p:cNvPr id="6282" name="Google Shape;6282;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85"/>
          <p:cNvGrpSpPr/>
          <p:nvPr/>
        </p:nvGrpSpPr>
        <p:grpSpPr>
          <a:xfrm>
            <a:off x="2501104" y="2710924"/>
            <a:ext cx="350431" cy="339887"/>
            <a:chOff x="3270675" y="841800"/>
            <a:chExt cx="497700" cy="482725"/>
          </a:xfrm>
        </p:grpSpPr>
        <p:sp>
          <p:nvSpPr>
            <p:cNvPr id="6285" name="Google Shape;6285;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8" name="Google Shape;6288;p8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9" name="Google Shape;6289;p85"/>
          <p:cNvGrpSpPr/>
          <p:nvPr/>
        </p:nvGrpSpPr>
        <p:grpSpPr>
          <a:xfrm>
            <a:off x="3337249" y="2731783"/>
            <a:ext cx="339253" cy="298169"/>
            <a:chOff x="4467200" y="877100"/>
            <a:chExt cx="481825" cy="423475"/>
          </a:xfrm>
        </p:grpSpPr>
        <p:sp>
          <p:nvSpPr>
            <p:cNvPr id="6290" name="Google Shape;6290;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4" name="Google Shape;6294;p85"/>
          <p:cNvGrpSpPr/>
          <p:nvPr/>
        </p:nvGrpSpPr>
        <p:grpSpPr>
          <a:xfrm>
            <a:off x="3752140" y="2711232"/>
            <a:ext cx="354778" cy="339271"/>
            <a:chOff x="5045500" y="842250"/>
            <a:chExt cx="503875" cy="481850"/>
          </a:xfrm>
        </p:grpSpPr>
        <p:sp>
          <p:nvSpPr>
            <p:cNvPr id="6295" name="Google Shape;6295;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7" name="Google Shape;6297;p85"/>
          <p:cNvGrpSpPr/>
          <p:nvPr/>
        </p:nvGrpSpPr>
        <p:grpSpPr>
          <a:xfrm>
            <a:off x="4174987" y="2737451"/>
            <a:ext cx="336965" cy="286833"/>
            <a:chOff x="5645200" y="879425"/>
            <a:chExt cx="478575" cy="407375"/>
          </a:xfrm>
        </p:grpSpPr>
        <p:sp>
          <p:nvSpPr>
            <p:cNvPr id="6298" name="Google Shape;6298;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85"/>
          <p:cNvGrpSpPr/>
          <p:nvPr/>
        </p:nvGrpSpPr>
        <p:grpSpPr>
          <a:xfrm>
            <a:off x="4611062" y="2711241"/>
            <a:ext cx="298186" cy="339253"/>
            <a:chOff x="6264525" y="842250"/>
            <a:chExt cx="423500" cy="481825"/>
          </a:xfrm>
        </p:grpSpPr>
        <p:sp>
          <p:nvSpPr>
            <p:cNvPr id="6305" name="Google Shape;6305;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7" name="Google Shape;6307;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85"/>
          <p:cNvGrpSpPr/>
          <p:nvPr/>
        </p:nvGrpSpPr>
        <p:grpSpPr>
          <a:xfrm>
            <a:off x="829350" y="3125895"/>
            <a:ext cx="339253" cy="339253"/>
            <a:chOff x="900750" y="1436075"/>
            <a:chExt cx="481825" cy="481825"/>
          </a:xfrm>
        </p:grpSpPr>
        <p:sp>
          <p:nvSpPr>
            <p:cNvPr id="6313" name="Google Shape;6313;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7" name="Google Shape;6317;p85"/>
          <p:cNvGrpSpPr/>
          <p:nvPr/>
        </p:nvGrpSpPr>
        <p:grpSpPr>
          <a:xfrm>
            <a:off x="1247198" y="3186183"/>
            <a:ext cx="339253" cy="218676"/>
            <a:chOff x="1492675" y="1520750"/>
            <a:chExt cx="481825" cy="310575"/>
          </a:xfrm>
        </p:grpSpPr>
        <p:sp>
          <p:nvSpPr>
            <p:cNvPr id="6318" name="Google Shape;6318;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85"/>
          <p:cNvGrpSpPr/>
          <p:nvPr/>
        </p:nvGrpSpPr>
        <p:grpSpPr>
          <a:xfrm>
            <a:off x="1654995" y="3125877"/>
            <a:ext cx="352332" cy="339288"/>
            <a:chOff x="2071000" y="1435025"/>
            <a:chExt cx="500400" cy="481875"/>
          </a:xfrm>
        </p:grpSpPr>
        <p:sp>
          <p:nvSpPr>
            <p:cNvPr id="6321" name="Google Shape;6321;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4" name="Google Shape;6324;p85"/>
          <p:cNvGrpSpPr/>
          <p:nvPr/>
        </p:nvGrpSpPr>
        <p:grpSpPr>
          <a:xfrm>
            <a:off x="2083159" y="3146709"/>
            <a:ext cx="351874" cy="297623"/>
            <a:chOff x="2678350" y="1464650"/>
            <a:chExt cx="499750" cy="422700"/>
          </a:xfrm>
        </p:grpSpPr>
        <p:sp>
          <p:nvSpPr>
            <p:cNvPr id="6325" name="Google Shape;6325;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85"/>
          <p:cNvGrpSpPr/>
          <p:nvPr/>
        </p:nvGrpSpPr>
        <p:grpSpPr>
          <a:xfrm>
            <a:off x="2506692" y="3125895"/>
            <a:ext cx="339253" cy="339253"/>
            <a:chOff x="3271200" y="1435075"/>
            <a:chExt cx="481825" cy="481825"/>
          </a:xfrm>
        </p:grpSpPr>
        <p:sp>
          <p:nvSpPr>
            <p:cNvPr id="6329" name="Google Shape;6329;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1" name="Google Shape;6331;p85"/>
          <p:cNvGrpSpPr/>
          <p:nvPr/>
        </p:nvGrpSpPr>
        <p:grpSpPr>
          <a:xfrm>
            <a:off x="2917165" y="3125877"/>
            <a:ext cx="343442" cy="339288"/>
            <a:chOff x="3858100" y="1435075"/>
            <a:chExt cx="487775" cy="481875"/>
          </a:xfrm>
        </p:grpSpPr>
        <p:sp>
          <p:nvSpPr>
            <p:cNvPr id="6332" name="Google Shape;6332;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85"/>
          <p:cNvGrpSpPr/>
          <p:nvPr/>
        </p:nvGrpSpPr>
        <p:grpSpPr>
          <a:xfrm>
            <a:off x="3337249" y="3125895"/>
            <a:ext cx="339253" cy="339253"/>
            <a:chOff x="4456875" y="1435075"/>
            <a:chExt cx="481825" cy="481825"/>
          </a:xfrm>
        </p:grpSpPr>
        <p:sp>
          <p:nvSpPr>
            <p:cNvPr id="6338" name="Google Shape;6338;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7" name="Google Shape;6357;p85"/>
          <p:cNvGrpSpPr/>
          <p:nvPr/>
        </p:nvGrpSpPr>
        <p:grpSpPr>
          <a:xfrm>
            <a:off x="3758239" y="3125886"/>
            <a:ext cx="342580" cy="339271"/>
            <a:chOff x="5049725" y="1435050"/>
            <a:chExt cx="486550" cy="481850"/>
          </a:xfrm>
        </p:grpSpPr>
        <p:sp>
          <p:nvSpPr>
            <p:cNvPr id="6358" name="Google Shape;6358;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85"/>
          <p:cNvGrpSpPr/>
          <p:nvPr/>
        </p:nvGrpSpPr>
        <p:grpSpPr>
          <a:xfrm>
            <a:off x="4173790" y="3125895"/>
            <a:ext cx="339359" cy="339253"/>
            <a:chOff x="5642475" y="1435075"/>
            <a:chExt cx="481975" cy="481825"/>
          </a:xfrm>
        </p:grpSpPr>
        <p:sp>
          <p:nvSpPr>
            <p:cNvPr id="6363" name="Google Shape;6363;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85"/>
          <p:cNvGrpSpPr/>
          <p:nvPr/>
        </p:nvGrpSpPr>
        <p:grpSpPr>
          <a:xfrm>
            <a:off x="4588276" y="3125886"/>
            <a:ext cx="343759" cy="339271"/>
            <a:chOff x="6232000" y="1435050"/>
            <a:chExt cx="488225" cy="481850"/>
          </a:xfrm>
        </p:grpSpPr>
        <p:sp>
          <p:nvSpPr>
            <p:cNvPr id="6367" name="Google Shape;6367;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2" name="Google Shape;6372;p85"/>
          <p:cNvGrpSpPr/>
          <p:nvPr/>
        </p:nvGrpSpPr>
        <p:grpSpPr>
          <a:xfrm>
            <a:off x="849012" y="3539545"/>
            <a:ext cx="299929" cy="337792"/>
            <a:chOff x="924450" y="2028975"/>
            <a:chExt cx="425975" cy="479750"/>
          </a:xfrm>
        </p:grpSpPr>
        <p:sp>
          <p:nvSpPr>
            <p:cNvPr id="6373" name="Google Shape;6373;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85"/>
          <p:cNvGrpSpPr/>
          <p:nvPr/>
        </p:nvGrpSpPr>
        <p:grpSpPr>
          <a:xfrm>
            <a:off x="1661509" y="3559347"/>
            <a:ext cx="339306" cy="298186"/>
            <a:chOff x="2085450" y="2057100"/>
            <a:chExt cx="481900" cy="423500"/>
          </a:xfrm>
        </p:grpSpPr>
        <p:sp>
          <p:nvSpPr>
            <p:cNvPr id="6377" name="Google Shape;6377;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0" name="Google Shape;6380;p85"/>
          <p:cNvGrpSpPr/>
          <p:nvPr/>
        </p:nvGrpSpPr>
        <p:grpSpPr>
          <a:xfrm>
            <a:off x="2089442" y="3582592"/>
            <a:ext cx="339306" cy="251698"/>
            <a:chOff x="2678275" y="2090100"/>
            <a:chExt cx="481900" cy="357475"/>
          </a:xfrm>
        </p:grpSpPr>
        <p:sp>
          <p:nvSpPr>
            <p:cNvPr id="6381" name="Google Shape;6381;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6" name="Google Shape;6386;p85"/>
          <p:cNvGrpSpPr/>
          <p:nvPr/>
        </p:nvGrpSpPr>
        <p:grpSpPr>
          <a:xfrm>
            <a:off x="2566646" y="3594790"/>
            <a:ext cx="219345" cy="227301"/>
            <a:chOff x="3357325" y="2093500"/>
            <a:chExt cx="311525" cy="322825"/>
          </a:xfrm>
        </p:grpSpPr>
        <p:sp>
          <p:nvSpPr>
            <p:cNvPr id="6387" name="Google Shape;6387;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90" name="Google Shape;6390;p8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91" name="Google Shape;6391;p85"/>
          <p:cNvGrpSpPr/>
          <p:nvPr/>
        </p:nvGrpSpPr>
        <p:grpSpPr>
          <a:xfrm>
            <a:off x="3360836" y="3538814"/>
            <a:ext cx="292078" cy="339253"/>
            <a:chOff x="4492800" y="2027925"/>
            <a:chExt cx="414825" cy="481825"/>
          </a:xfrm>
        </p:grpSpPr>
        <p:sp>
          <p:nvSpPr>
            <p:cNvPr id="6392" name="Google Shape;6392;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85"/>
          <p:cNvGrpSpPr/>
          <p:nvPr/>
        </p:nvGrpSpPr>
        <p:grpSpPr>
          <a:xfrm>
            <a:off x="3759928" y="3538805"/>
            <a:ext cx="339200" cy="339271"/>
            <a:chOff x="5049725" y="2027900"/>
            <a:chExt cx="481750" cy="481850"/>
          </a:xfrm>
        </p:grpSpPr>
        <p:sp>
          <p:nvSpPr>
            <p:cNvPr id="6395" name="Google Shape;6395;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2" name="Google Shape;6402;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3" name="Google Shape;6403;p85"/>
          <p:cNvGrpSpPr/>
          <p:nvPr/>
        </p:nvGrpSpPr>
        <p:grpSpPr>
          <a:xfrm>
            <a:off x="4233524" y="3538893"/>
            <a:ext cx="219890" cy="339095"/>
            <a:chOff x="5726350" y="2028150"/>
            <a:chExt cx="312300" cy="481600"/>
          </a:xfrm>
        </p:grpSpPr>
        <p:sp>
          <p:nvSpPr>
            <p:cNvPr id="6404" name="Google Shape;6404;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6" name="Google Shape;6406;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7" name="Google Shape;6407;p85"/>
          <p:cNvGrpSpPr/>
          <p:nvPr/>
        </p:nvGrpSpPr>
        <p:grpSpPr>
          <a:xfrm>
            <a:off x="4593715" y="3542000"/>
            <a:ext cx="332881" cy="332881"/>
            <a:chOff x="6239925" y="2032450"/>
            <a:chExt cx="472775" cy="472775"/>
          </a:xfrm>
        </p:grpSpPr>
        <p:sp>
          <p:nvSpPr>
            <p:cNvPr id="6408" name="Google Shape;6408;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0" name="Google Shape;6410;p85"/>
          <p:cNvGrpSpPr/>
          <p:nvPr/>
        </p:nvGrpSpPr>
        <p:grpSpPr>
          <a:xfrm>
            <a:off x="5042807" y="2364092"/>
            <a:ext cx="334641" cy="185425"/>
            <a:chOff x="903075" y="2730000"/>
            <a:chExt cx="475275" cy="263350"/>
          </a:xfrm>
        </p:grpSpPr>
        <p:sp>
          <p:nvSpPr>
            <p:cNvPr id="6411" name="Google Shape;6411;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4" name="Google Shape;6414;p85"/>
          <p:cNvGrpSpPr/>
          <p:nvPr/>
        </p:nvGrpSpPr>
        <p:grpSpPr>
          <a:xfrm>
            <a:off x="1247198" y="3538814"/>
            <a:ext cx="339253" cy="339253"/>
            <a:chOff x="1492675" y="2027925"/>
            <a:chExt cx="481825" cy="481825"/>
          </a:xfrm>
        </p:grpSpPr>
        <p:sp>
          <p:nvSpPr>
            <p:cNvPr id="6415" name="Google Shape;6415;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0" name="Google Shape;6420;p85"/>
          <p:cNvGrpSpPr/>
          <p:nvPr/>
        </p:nvGrpSpPr>
        <p:grpSpPr>
          <a:xfrm>
            <a:off x="5473575" y="2287178"/>
            <a:ext cx="339253" cy="339253"/>
            <a:chOff x="1492675" y="2620775"/>
            <a:chExt cx="481825" cy="481825"/>
          </a:xfrm>
        </p:grpSpPr>
        <p:sp>
          <p:nvSpPr>
            <p:cNvPr id="6421" name="Google Shape;6421;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23" name="Google Shape;6423;p8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24" name="Google Shape;6424;p85"/>
          <p:cNvGrpSpPr/>
          <p:nvPr/>
        </p:nvGrpSpPr>
        <p:grpSpPr>
          <a:xfrm>
            <a:off x="6297328" y="2303161"/>
            <a:ext cx="333585" cy="307287"/>
            <a:chOff x="2682350" y="2643425"/>
            <a:chExt cx="473775" cy="436425"/>
          </a:xfrm>
        </p:grpSpPr>
        <p:sp>
          <p:nvSpPr>
            <p:cNvPr id="6425" name="Google Shape;6425;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85"/>
          <p:cNvGrpSpPr/>
          <p:nvPr/>
        </p:nvGrpSpPr>
        <p:grpSpPr>
          <a:xfrm>
            <a:off x="6762818" y="2287178"/>
            <a:ext cx="238531" cy="339253"/>
            <a:chOff x="3342725" y="2620775"/>
            <a:chExt cx="338775" cy="481825"/>
          </a:xfrm>
        </p:grpSpPr>
        <p:sp>
          <p:nvSpPr>
            <p:cNvPr id="6433" name="Google Shape;6433;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6" name="Google Shape;6436;p85"/>
          <p:cNvGrpSpPr/>
          <p:nvPr/>
        </p:nvGrpSpPr>
        <p:grpSpPr>
          <a:xfrm>
            <a:off x="7156568" y="2287178"/>
            <a:ext cx="278296" cy="339253"/>
            <a:chOff x="3907325" y="2620775"/>
            <a:chExt cx="395250" cy="481825"/>
          </a:xfrm>
        </p:grpSpPr>
        <p:sp>
          <p:nvSpPr>
            <p:cNvPr id="6437" name="Google Shape;6437;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85"/>
          <p:cNvGrpSpPr/>
          <p:nvPr/>
        </p:nvGrpSpPr>
        <p:grpSpPr>
          <a:xfrm>
            <a:off x="7549755" y="2297783"/>
            <a:ext cx="339253" cy="318042"/>
            <a:chOff x="4456875" y="2635825"/>
            <a:chExt cx="481825" cy="451700"/>
          </a:xfrm>
        </p:grpSpPr>
        <p:sp>
          <p:nvSpPr>
            <p:cNvPr id="6442" name="Google Shape;6442;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85"/>
          <p:cNvGrpSpPr/>
          <p:nvPr/>
        </p:nvGrpSpPr>
        <p:grpSpPr>
          <a:xfrm>
            <a:off x="7974679" y="2297783"/>
            <a:ext cx="339253" cy="318042"/>
            <a:chOff x="5049725" y="2635825"/>
            <a:chExt cx="481825" cy="451700"/>
          </a:xfrm>
        </p:grpSpPr>
        <p:sp>
          <p:nvSpPr>
            <p:cNvPr id="6449" name="Google Shape;6449;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2" name="Google Shape;6452;p85"/>
          <p:cNvGrpSpPr/>
          <p:nvPr/>
        </p:nvGrpSpPr>
        <p:grpSpPr>
          <a:xfrm>
            <a:off x="2375386" y="3952243"/>
            <a:ext cx="338566" cy="338373"/>
            <a:chOff x="5643000" y="2621375"/>
            <a:chExt cx="480850" cy="480575"/>
          </a:xfrm>
        </p:grpSpPr>
        <p:sp>
          <p:nvSpPr>
            <p:cNvPr id="6453" name="Google Shape;6453;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85"/>
          <p:cNvGrpSpPr/>
          <p:nvPr/>
        </p:nvGrpSpPr>
        <p:grpSpPr>
          <a:xfrm>
            <a:off x="4192782" y="3951803"/>
            <a:ext cx="339359" cy="339253"/>
            <a:chOff x="6235250" y="2620775"/>
            <a:chExt cx="481975" cy="481825"/>
          </a:xfrm>
        </p:grpSpPr>
        <p:sp>
          <p:nvSpPr>
            <p:cNvPr id="6461" name="Google Shape;6461;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4" name="Google Shape;6464;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6" name="Google Shape;6466;p8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7" name="Google Shape;6467;p85"/>
          <p:cNvGrpSpPr/>
          <p:nvPr/>
        </p:nvGrpSpPr>
        <p:grpSpPr>
          <a:xfrm>
            <a:off x="5472652" y="2711317"/>
            <a:ext cx="341101" cy="339253"/>
            <a:chOff x="1535000" y="3223325"/>
            <a:chExt cx="484450" cy="481825"/>
          </a:xfrm>
        </p:grpSpPr>
        <p:sp>
          <p:nvSpPr>
            <p:cNvPr id="6468" name="Google Shape;6468;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85"/>
          <p:cNvGrpSpPr/>
          <p:nvPr/>
        </p:nvGrpSpPr>
        <p:grpSpPr>
          <a:xfrm>
            <a:off x="5880219" y="2746618"/>
            <a:ext cx="339253" cy="268649"/>
            <a:chOff x="2085525" y="3263750"/>
            <a:chExt cx="481825" cy="381550"/>
          </a:xfrm>
        </p:grpSpPr>
        <p:sp>
          <p:nvSpPr>
            <p:cNvPr id="6472" name="Google Shape;6472;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4" name="Google Shape;6474;p8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5" name="Google Shape;6475;p85"/>
          <p:cNvGrpSpPr/>
          <p:nvPr/>
        </p:nvGrpSpPr>
        <p:grpSpPr>
          <a:xfrm>
            <a:off x="6711982" y="2711308"/>
            <a:ext cx="340204" cy="339271"/>
            <a:chOff x="3270450" y="3213625"/>
            <a:chExt cx="483175" cy="481850"/>
          </a:xfrm>
        </p:grpSpPr>
        <p:sp>
          <p:nvSpPr>
            <p:cNvPr id="6476" name="Google Shape;6476;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8" name="Google Shape;6478;p85"/>
          <p:cNvGrpSpPr/>
          <p:nvPr/>
        </p:nvGrpSpPr>
        <p:grpSpPr>
          <a:xfrm>
            <a:off x="7211250" y="2711317"/>
            <a:ext cx="168931" cy="339253"/>
            <a:chOff x="3984950" y="3213600"/>
            <a:chExt cx="239925" cy="481825"/>
          </a:xfrm>
        </p:grpSpPr>
        <p:sp>
          <p:nvSpPr>
            <p:cNvPr id="6479" name="Google Shape;6479;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1" name="Google Shape;6481;p8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8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83" name="Google Shape;6483;p85"/>
          <p:cNvGrpSpPr/>
          <p:nvPr/>
        </p:nvGrpSpPr>
        <p:grpSpPr>
          <a:xfrm>
            <a:off x="1874281" y="3981487"/>
            <a:ext cx="355218" cy="279880"/>
            <a:chOff x="5629975" y="3255775"/>
            <a:chExt cx="504500" cy="397500"/>
          </a:xfrm>
        </p:grpSpPr>
        <p:sp>
          <p:nvSpPr>
            <p:cNvPr id="6484" name="Google Shape;6484;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85"/>
          <p:cNvGrpSpPr/>
          <p:nvPr/>
        </p:nvGrpSpPr>
        <p:grpSpPr>
          <a:xfrm>
            <a:off x="3755839" y="3981593"/>
            <a:ext cx="340256" cy="279669"/>
            <a:chOff x="6234950" y="3255925"/>
            <a:chExt cx="483250" cy="397200"/>
          </a:xfrm>
        </p:grpSpPr>
        <p:sp>
          <p:nvSpPr>
            <p:cNvPr id="6490" name="Google Shape;6490;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85"/>
          <p:cNvGrpSpPr/>
          <p:nvPr/>
        </p:nvGrpSpPr>
        <p:grpSpPr>
          <a:xfrm>
            <a:off x="5051107" y="3125970"/>
            <a:ext cx="318042" cy="339253"/>
            <a:chOff x="914900" y="3806450"/>
            <a:chExt cx="451700" cy="481825"/>
          </a:xfrm>
        </p:grpSpPr>
        <p:sp>
          <p:nvSpPr>
            <p:cNvPr id="6497" name="Google Shape;6497;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85"/>
          <p:cNvGrpSpPr/>
          <p:nvPr/>
        </p:nvGrpSpPr>
        <p:grpSpPr>
          <a:xfrm>
            <a:off x="5470028" y="3125785"/>
            <a:ext cx="346347" cy="339623"/>
            <a:chOff x="1490050" y="3805975"/>
            <a:chExt cx="491900" cy="482350"/>
          </a:xfrm>
        </p:grpSpPr>
        <p:sp>
          <p:nvSpPr>
            <p:cNvPr id="6503" name="Google Shape;6503;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7" name="Google Shape;6507;p85"/>
          <p:cNvGrpSpPr/>
          <p:nvPr/>
        </p:nvGrpSpPr>
        <p:grpSpPr>
          <a:xfrm>
            <a:off x="5893896" y="3125970"/>
            <a:ext cx="311899" cy="339253"/>
            <a:chOff x="2104275" y="3806450"/>
            <a:chExt cx="442975" cy="481825"/>
          </a:xfrm>
        </p:grpSpPr>
        <p:sp>
          <p:nvSpPr>
            <p:cNvPr id="6508" name="Google Shape;6508;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85"/>
          <p:cNvGrpSpPr/>
          <p:nvPr/>
        </p:nvGrpSpPr>
        <p:grpSpPr>
          <a:xfrm>
            <a:off x="6317413" y="3125970"/>
            <a:ext cx="293416" cy="339253"/>
            <a:chOff x="2710875" y="3806450"/>
            <a:chExt cx="416725" cy="481825"/>
          </a:xfrm>
        </p:grpSpPr>
        <p:sp>
          <p:nvSpPr>
            <p:cNvPr id="6511" name="Google Shape;6511;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85"/>
          <p:cNvGrpSpPr/>
          <p:nvPr/>
        </p:nvGrpSpPr>
        <p:grpSpPr>
          <a:xfrm>
            <a:off x="6712457" y="3166412"/>
            <a:ext cx="339253" cy="258369"/>
            <a:chOff x="3271200" y="3863875"/>
            <a:chExt cx="481825" cy="366950"/>
          </a:xfrm>
        </p:grpSpPr>
        <p:sp>
          <p:nvSpPr>
            <p:cNvPr id="6514" name="Google Shape;6514;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85"/>
          <p:cNvGrpSpPr/>
          <p:nvPr/>
        </p:nvGrpSpPr>
        <p:grpSpPr>
          <a:xfrm>
            <a:off x="7147952" y="3126199"/>
            <a:ext cx="295528" cy="338795"/>
            <a:chOff x="3895050" y="3806775"/>
            <a:chExt cx="419725" cy="481175"/>
          </a:xfrm>
        </p:grpSpPr>
        <p:sp>
          <p:nvSpPr>
            <p:cNvPr id="6517" name="Google Shape;6517;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9" name="Google Shape;6519;p85"/>
          <p:cNvGrpSpPr/>
          <p:nvPr/>
        </p:nvGrpSpPr>
        <p:grpSpPr>
          <a:xfrm>
            <a:off x="7551234" y="3125979"/>
            <a:ext cx="336296" cy="339235"/>
            <a:chOff x="4464775" y="3806475"/>
            <a:chExt cx="477625" cy="481800"/>
          </a:xfrm>
        </p:grpSpPr>
        <p:sp>
          <p:nvSpPr>
            <p:cNvPr id="6520" name="Google Shape;6520;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6" name="Google Shape;6526;p85"/>
          <p:cNvGrpSpPr/>
          <p:nvPr/>
        </p:nvGrpSpPr>
        <p:grpSpPr>
          <a:xfrm>
            <a:off x="7974679" y="3125970"/>
            <a:ext cx="339253" cy="339253"/>
            <a:chOff x="5049725" y="3806450"/>
            <a:chExt cx="481825" cy="481825"/>
          </a:xfrm>
        </p:grpSpPr>
        <p:sp>
          <p:nvSpPr>
            <p:cNvPr id="6527" name="Google Shape;6527;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85"/>
          <p:cNvGrpSpPr/>
          <p:nvPr/>
        </p:nvGrpSpPr>
        <p:grpSpPr>
          <a:xfrm>
            <a:off x="1461983" y="3951798"/>
            <a:ext cx="339253" cy="339253"/>
            <a:chOff x="5651375" y="3806450"/>
            <a:chExt cx="481825" cy="481825"/>
          </a:xfrm>
        </p:grpSpPr>
        <p:sp>
          <p:nvSpPr>
            <p:cNvPr id="6531" name="Google Shape;6531;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5" name="Google Shape;6535;p85"/>
          <p:cNvGrpSpPr/>
          <p:nvPr/>
        </p:nvGrpSpPr>
        <p:grpSpPr>
          <a:xfrm>
            <a:off x="3360663" y="3953787"/>
            <a:ext cx="298503" cy="335275"/>
            <a:chOff x="6264300" y="3809300"/>
            <a:chExt cx="423950" cy="476175"/>
          </a:xfrm>
        </p:grpSpPr>
        <p:sp>
          <p:nvSpPr>
            <p:cNvPr id="6536" name="Google Shape;6536;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85"/>
          <p:cNvGrpSpPr/>
          <p:nvPr/>
        </p:nvGrpSpPr>
        <p:grpSpPr>
          <a:xfrm>
            <a:off x="5039841" y="3538881"/>
            <a:ext cx="340573" cy="339271"/>
            <a:chOff x="898875" y="4399275"/>
            <a:chExt cx="483700" cy="481850"/>
          </a:xfrm>
        </p:grpSpPr>
        <p:sp>
          <p:nvSpPr>
            <p:cNvPr id="6540" name="Google Shape;6540;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8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8" name="Google Shape;6548;p85"/>
          <p:cNvGrpSpPr/>
          <p:nvPr/>
        </p:nvGrpSpPr>
        <p:grpSpPr>
          <a:xfrm>
            <a:off x="5473575" y="3554133"/>
            <a:ext cx="339253" cy="308765"/>
            <a:chOff x="1492675" y="4420975"/>
            <a:chExt cx="481825" cy="438525"/>
          </a:xfrm>
        </p:grpSpPr>
        <p:sp>
          <p:nvSpPr>
            <p:cNvPr id="6549" name="Google Shape;6549;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4" name="Google Shape;6554;p85"/>
          <p:cNvGrpSpPr/>
          <p:nvPr/>
        </p:nvGrpSpPr>
        <p:grpSpPr>
          <a:xfrm>
            <a:off x="5878556" y="3539558"/>
            <a:ext cx="342580" cy="337915"/>
            <a:chOff x="2084100" y="4400250"/>
            <a:chExt cx="486550" cy="479925"/>
          </a:xfrm>
        </p:grpSpPr>
        <p:sp>
          <p:nvSpPr>
            <p:cNvPr id="6555" name="Google Shape;6555;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85"/>
          <p:cNvGrpSpPr/>
          <p:nvPr/>
        </p:nvGrpSpPr>
        <p:grpSpPr>
          <a:xfrm>
            <a:off x="6315036" y="3538907"/>
            <a:ext cx="298169" cy="339218"/>
            <a:chOff x="2707950" y="4399325"/>
            <a:chExt cx="423475" cy="481775"/>
          </a:xfrm>
        </p:grpSpPr>
        <p:sp>
          <p:nvSpPr>
            <p:cNvPr id="6562" name="Google Shape;6562;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85"/>
          <p:cNvGrpSpPr/>
          <p:nvPr/>
        </p:nvGrpSpPr>
        <p:grpSpPr>
          <a:xfrm>
            <a:off x="6744555" y="3538881"/>
            <a:ext cx="275057" cy="339271"/>
            <a:chOff x="3330525" y="4399275"/>
            <a:chExt cx="390650" cy="481850"/>
          </a:xfrm>
        </p:grpSpPr>
        <p:sp>
          <p:nvSpPr>
            <p:cNvPr id="6575" name="Google Shape;6575;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85"/>
          <p:cNvGrpSpPr/>
          <p:nvPr/>
        </p:nvGrpSpPr>
        <p:grpSpPr>
          <a:xfrm>
            <a:off x="7169084" y="3538890"/>
            <a:ext cx="253265" cy="339253"/>
            <a:chOff x="3938800" y="4399275"/>
            <a:chExt cx="359700" cy="481825"/>
          </a:xfrm>
        </p:grpSpPr>
        <p:sp>
          <p:nvSpPr>
            <p:cNvPr id="6583" name="Google Shape;6583;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8" name="Google Shape;6588;p85"/>
          <p:cNvGrpSpPr/>
          <p:nvPr/>
        </p:nvGrpSpPr>
        <p:grpSpPr>
          <a:xfrm>
            <a:off x="7639862" y="3538890"/>
            <a:ext cx="159039" cy="339253"/>
            <a:chOff x="4584850" y="4399275"/>
            <a:chExt cx="225875" cy="481825"/>
          </a:xfrm>
        </p:grpSpPr>
        <p:sp>
          <p:nvSpPr>
            <p:cNvPr id="6589" name="Google Shape;6589;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1" name="Google Shape;6591;p8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2" name="Google Shape;6592;p85"/>
          <p:cNvGrpSpPr/>
          <p:nvPr/>
        </p:nvGrpSpPr>
        <p:grpSpPr>
          <a:xfrm>
            <a:off x="1049680" y="3951795"/>
            <a:ext cx="339253" cy="339253"/>
            <a:chOff x="5642550" y="4399275"/>
            <a:chExt cx="481825" cy="481825"/>
          </a:xfrm>
        </p:grpSpPr>
        <p:sp>
          <p:nvSpPr>
            <p:cNvPr id="6593" name="Google Shape;6593;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85"/>
          <p:cNvGrpSpPr/>
          <p:nvPr/>
        </p:nvGrpSpPr>
        <p:grpSpPr>
          <a:xfrm>
            <a:off x="2859815" y="3963703"/>
            <a:ext cx="363316" cy="315437"/>
            <a:chOff x="6218300" y="4416175"/>
            <a:chExt cx="516000" cy="448000"/>
          </a:xfrm>
        </p:grpSpPr>
        <p:sp>
          <p:nvSpPr>
            <p:cNvPr id="6596" name="Google Shape;6596;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85"/>
          <p:cNvGrpSpPr/>
          <p:nvPr/>
        </p:nvGrpSpPr>
        <p:grpSpPr>
          <a:xfrm>
            <a:off x="5918879" y="3951792"/>
            <a:ext cx="339253" cy="339253"/>
            <a:chOff x="899850" y="4992125"/>
            <a:chExt cx="481825" cy="481825"/>
          </a:xfrm>
        </p:grpSpPr>
        <p:sp>
          <p:nvSpPr>
            <p:cNvPr id="6600" name="Google Shape;6600;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85"/>
          <p:cNvGrpSpPr/>
          <p:nvPr/>
        </p:nvGrpSpPr>
        <p:grpSpPr>
          <a:xfrm>
            <a:off x="5461708" y="3951792"/>
            <a:ext cx="339253" cy="339253"/>
            <a:chOff x="1492675" y="4992125"/>
            <a:chExt cx="481825" cy="481825"/>
          </a:xfrm>
        </p:grpSpPr>
        <p:sp>
          <p:nvSpPr>
            <p:cNvPr id="6604" name="Google Shape;6604;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85"/>
          <p:cNvGrpSpPr/>
          <p:nvPr/>
        </p:nvGrpSpPr>
        <p:grpSpPr>
          <a:xfrm>
            <a:off x="5004462" y="3951792"/>
            <a:ext cx="339253" cy="339253"/>
            <a:chOff x="2085525" y="4992125"/>
            <a:chExt cx="481825" cy="481825"/>
          </a:xfrm>
        </p:grpSpPr>
        <p:sp>
          <p:nvSpPr>
            <p:cNvPr id="6607" name="Google Shape;6607;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85"/>
          <p:cNvGrpSpPr/>
          <p:nvPr/>
        </p:nvGrpSpPr>
        <p:grpSpPr>
          <a:xfrm>
            <a:off x="6833221" y="3951792"/>
            <a:ext cx="339253" cy="339253"/>
            <a:chOff x="2678350" y="4992125"/>
            <a:chExt cx="481825" cy="481825"/>
          </a:xfrm>
        </p:grpSpPr>
        <p:sp>
          <p:nvSpPr>
            <p:cNvPr id="6610" name="Google Shape;6610;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85"/>
          <p:cNvGrpSpPr/>
          <p:nvPr/>
        </p:nvGrpSpPr>
        <p:grpSpPr>
          <a:xfrm>
            <a:off x="4628816" y="3951792"/>
            <a:ext cx="339253" cy="339253"/>
            <a:chOff x="3271200" y="4992125"/>
            <a:chExt cx="481825" cy="481825"/>
          </a:xfrm>
        </p:grpSpPr>
        <p:sp>
          <p:nvSpPr>
            <p:cNvPr id="6614" name="Google Shape;6614;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7" name="Google Shape;6617;p85"/>
          <p:cNvGrpSpPr/>
          <p:nvPr/>
        </p:nvGrpSpPr>
        <p:grpSpPr>
          <a:xfrm>
            <a:off x="7290263" y="3952822"/>
            <a:ext cx="339411" cy="337193"/>
            <a:chOff x="3863900" y="4993625"/>
            <a:chExt cx="482050" cy="478900"/>
          </a:xfrm>
        </p:grpSpPr>
        <p:sp>
          <p:nvSpPr>
            <p:cNvPr id="6618" name="Google Shape;6618;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2" name="Google Shape;6622;p85"/>
          <p:cNvGrpSpPr/>
          <p:nvPr/>
        </p:nvGrpSpPr>
        <p:grpSpPr>
          <a:xfrm>
            <a:off x="7747437" y="3952822"/>
            <a:ext cx="339411" cy="337193"/>
            <a:chOff x="4456725" y="4993625"/>
            <a:chExt cx="482050" cy="478900"/>
          </a:xfrm>
        </p:grpSpPr>
        <p:sp>
          <p:nvSpPr>
            <p:cNvPr id="6623" name="Google Shape;6623;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85"/>
          <p:cNvGrpSpPr/>
          <p:nvPr/>
        </p:nvGrpSpPr>
        <p:grpSpPr>
          <a:xfrm>
            <a:off x="6376030" y="3952813"/>
            <a:ext cx="339411" cy="337211"/>
            <a:chOff x="5049575" y="4993600"/>
            <a:chExt cx="482050" cy="478925"/>
          </a:xfrm>
        </p:grpSpPr>
        <p:sp>
          <p:nvSpPr>
            <p:cNvPr id="6628" name="Google Shape;6628;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32" name="Google Shape;6632;p85"/>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633" name="Google Shape;6633;p8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7" name="Shape 6637"/>
        <p:cNvGrpSpPr/>
        <p:nvPr/>
      </p:nvGrpSpPr>
      <p:grpSpPr>
        <a:xfrm>
          <a:off x="0" y="0"/>
          <a:ext cx="0" cy="0"/>
          <a:chOff x="0" y="0"/>
          <a:chExt cx="0" cy="0"/>
        </a:xfrm>
      </p:grpSpPr>
      <p:grpSp>
        <p:nvGrpSpPr>
          <p:cNvPr id="6638" name="Google Shape;6638;p86"/>
          <p:cNvGrpSpPr/>
          <p:nvPr/>
        </p:nvGrpSpPr>
        <p:grpSpPr>
          <a:xfrm>
            <a:off x="876361" y="1308054"/>
            <a:ext cx="322099" cy="370529"/>
            <a:chOff x="-42971725" y="3217825"/>
            <a:chExt cx="275675" cy="317125"/>
          </a:xfrm>
        </p:grpSpPr>
        <p:sp>
          <p:nvSpPr>
            <p:cNvPr id="6639" name="Google Shape;6639;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86"/>
          <p:cNvGrpSpPr/>
          <p:nvPr/>
        </p:nvGrpSpPr>
        <p:grpSpPr>
          <a:xfrm>
            <a:off x="848276" y="1776710"/>
            <a:ext cx="378270" cy="337551"/>
            <a:chOff x="-42996150" y="3612600"/>
            <a:chExt cx="323750" cy="288900"/>
          </a:xfrm>
        </p:grpSpPr>
        <p:sp>
          <p:nvSpPr>
            <p:cNvPr id="6643" name="Google Shape;6643;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6"/>
          <p:cNvGrpSpPr/>
          <p:nvPr/>
        </p:nvGrpSpPr>
        <p:grpSpPr>
          <a:xfrm>
            <a:off x="851036" y="2186080"/>
            <a:ext cx="372749" cy="370909"/>
            <a:chOff x="-42994575" y="3950300"/>
            <a:chExt cx="319025" cy="317450"/>
          </a:xfrm>
        </p:grpSpPr>
        <p:sp>
          <p:nvSpPr>
            <p:cNvPr id="6647" name="Google Shape;6647;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6"/>
          <p:cNvGrpSpPr/>
          <p:nvPr/>
        </p:nvGrpSpPr>
        <p:grpSpPr>
          <a:xfrm>
            <a:off x="3004431" y="1332912"/>
            <a:ext cx="371785" cy="370879"/>
            <a:chOff x="-41111350" y="3239100"/>
            <a:chExt cx="318200" cy="317425"/>
          </a:xfrm>
        </p:grpSpPr>
        <p:sp>
          <p:nvSpPr>
            <p:cNvPr id="6651" name="Google Shape;6651;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6"/>
          <p:cNvGrpSpPr/>
          <p:nvPr/>
        </p:nvGrpSpPr>
        <p:grpSpPr>
          <a:xfrm>
            <a:off x="3000751" y="1768444"/>
            <a:ext cx="379146" cy="370967"/>
            <a:chOff x="-41117650" y="3605525"/>
            <a:chExt cx="324500" cy="317500"/>
          </a:xfrm>
        </p:grpSpPr>
        <p:sp>
          <p:nvSpPr>
            <p:cNvPr id="6656" name="Google Shape;6656;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9" name="Google Shape;6659;p86"/>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0" name="Google Shape;6660;p86"/>
          <p:cNvGrpSpPr/>
          <p:nvPr/>
        </p:nvGrpSpPr>
        <p:grpSpPr>
          <a:xfrm>
            <a:off x="1827005" y="2659967"/>
            <a:ext cx="216271" cy="371814"/>
            <a:chOff x="-39205300" y="3220175"/>
            <a:chExt cx="185100" cy="318225"/>
          </a:xfrm>
        </p:grpSpPr>
        <p:sp>
          <p:nvSpPr>
            <p:cNvPr id="6661" name="Google Shape;6661;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6"/>
          <p:cNvGrpSpPr/>
          <p:nvPr/>
        </p:nvGrpSpPr>
        <p:grpSpPr>
          <a:xfrm>
            <a:off x="1792533" y="3120038"/>
            <a:ext cx="300016" cy="369273"/>
            <a:chOff x="-39248625" y="3588600"/>
            <a:chExt cx="256775" cy="316050"/>
          </a:xfrm>
        </p:grpSpPr>
        <p:sp>
          <p:nvSpPr>
            <p:cNvPr id="6664" name="Google Shape;6664;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6" name="Google Shape;6666;p86"/>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8" name="Google Shape;6668;p86"/>
          <p:cNvGrpSpPr/>
          <p:nvPr/>
        </p:nvGrpSpPr>
        <p:grpSpPr>
          <a:xfrm>
            <a:off x="1243246" y="1308054"/>
            <a:ext cx="429504" cy="370879"/>
            <a:chOff x="-42651700" y="3217825"/>
            <a:chExt cx="367600" cy="317425"/>
          </a:xfrm>
        </p:grpSpPr>
        <p:sp>
          <p:nvSpPr>
            <p:cNvPr id="6669" name="Google Shape;6669;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6"/>
          <p:cNvGrpSpPr/>
          <p:nvPr/>
        </p:nvGrpSpPr>
        <p:grpSpPr>
          <a:xfrm>
            <a:off x="1278678" y="1747704"/>
            <a:ext cx="358640" cy="363226"/>
            <a:chOff x="-42617300" y="3587775"/>
            <a:chExt cx="306950" cy="310875"/>
          </a:xfrm>
        </p:grpSpPr>
        <p:sp>
          <p:nvSpPr>
            <p:cNvPr id="6674" name="Google Shape;6674;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86"/>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7" name="Google Shape;6677;p86"/>
          <p:cNvGrpSpPr/>
          <p:nvPr/>
        </p:nvGrpSpPr>
        <p:grpSpPr>
          <a:xfrm>
            <a:off x="3450506" y="1332445"/>
            <a:ext cx="376926" cy="370324"/>
            <a:chOff x="-40748275" y="3238700"/>
            <a:chExt cx="322600" cy="316950"/>
          </a:xfrm>
        </p:grpSpPr>
        <p:sp>
          <p:nvSpPr>
            <p:cNvPr id="6678" name="Google Shape;6678;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3453062" y="1800429"/>
            <a:ext cx="371814" cy="338690"/>
            <a:chOff x="-40745125" y="3632900"/>
            <a:chExt cx="318225" cy="289875"/>
          </a:xfrm>
        </p:grpSpPr>
        <p:sp>
          <p:nvSpPr>
            <p:cNvPr id="6685" name="Google Shape;6685;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6"/>
          <p:cNvGrpSpPr/>
          <p:nvPr/>
        </p:nvGrpSpPr>
        <p:grpSpPr>
          <a:xfrm>
            <a:off x="3457209" y="2211639"/>
            <a:ext cx="363518" cy="370178"/>
            <a:chOff x="-40742750" y="3972175"/>
            <a:chExt cx="311125" cy="316825"/>
          </a:xfrm>
        </p:grpSpPr>
        <p:sp>
          <p:nvSpPr>
            <p:cNvPr id="6693" name="Google Shape;6693;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6"/>
          <p:cNvGrpSpPr/>
          <p:nvPr/>
        </p:nvGrpSpPr>
        <p:grpSpPr>
          <a:xfrm>
            <a:off x="2239871" y="2661807"/>
            <a:ext cx="266892" cy="369974"/>
            <a:chOff x="-38860325" y="3221750"/>
            <a:chExt cx="228425" cy="316650"/>
          </a:xfrm>
        </p:grpSpPr>
        <p:sp>
          <p:nvSpPr>
            <p:cNvPr id="6696" name="Google Shape;6696;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6"/>
          <p:cNvGrpSpPr/>
          <p:nvPr/>
        </p:nvGrpSpPr>
        <p:grpSpPr>
          <a:xfrm>
            <a:off x="2190678" y="3123864"/>
            <a:ext cx="380081" cy="367111"/>
            <a:chOff x="-38905225" y="3591875"/>
            <a:chExt cx="325300" cy="314200"/>
          </a:xfrm>
        </p:grpSpPr>
        <p:sp>
          <p:nvSpPr>
            <p:cNvPr id="6701" name="Google Shape;6701;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6"/>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86"/>
          <p:cNvGrpSpPr/>
          <p:nvPr/>
        </p:nvGrpSpPr>
        <p:grpSpPr>
          <a:xfrm>
            <a:off x="3997427" y="3108944"/>
            <a:ext cx="290815" cy="369740"/>
            <a:chOff x="-37370925" y="3579105"/>
            <a:chExt cx="248900" cy="316450"/>
          </a:xfrm>
        </p:grpSpPr>
        <p:sp>
          <p:nvSpPr>
            <p:cNvPr id="6706" name="Google Shape;6706;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8" name="Google Shape;6708;p86"/>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86"/>
          <p:cNvGrpSpPr/>
          <p:nvPr/>
        </p:nvGrpSpPr>
        <p:grpSpPr>
          <a:xfrm>
            <a:off x="1690803" y="2187015"/>
            <a:ext cx="371814" cy="369974"/>
            <a:chOff x="-42259725" y="3951100"/>
            <a:chExt cx="318225" cy="316650"/>
          </a:xfrm>
        </p:grpSpPr>
        <p:sp>
          <p:nvSpPr>
            <p:cNvPr id="6711" name="Google Shape;6711;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6"/>
          <p:cNvGrpSpPr/>
          <p:nvPr/>
        </p:nvGrpSpPr>
        <p:grpSpPr>
          <a:xfrm>
            <a:off x="3889164" y="1366036"/>
            <a:ext cx="370879" cy="337755"/>
            <a:chOff x="-40378075" y="3267450"/>
            <a:chExt cx="317425" cy="289075"/>
          </a:xfrm>
        </p:grpSpPr>
        <p:sp>
          <p:nvSpPr>
            <p:cNvPr id="6714" name="Google Shape;6714;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6"/>
          <p:cNvGrpSpPr/>
          <p:nvPr/>
        </p:nvGrpSpPr>
        <p:grpSpPr>
          <a:xfrm>
            <a:off x="3892830" y="1767304"/>
            <a:ext cx="363548" cy="369974"/>
            <a:chOff x="-40372575" y="3604550"/>
            <a:chExt cx="311150" cy="316650"/>
          </a:xfrm>
        </p:grpSpPr>
        <p:sp>
          <p:nvSpPr>
            <p:cNvPr id="6719" name="Google Shape;6719;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2" name="Google Shape;6722;p86"/>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86"/>
          <p:cNvGrpSpPr/>
          <p:nvPr/>
        </p:nvGrpSpPr>
        <p:grpSpPr>
          <a:xfrm>
            <a:off x="2616780" y="2659967"/>
            <a:ext cx="399038" cy="372165"/>
            <a:chOff x="-38542250" y="3220175"/>
            <a:chExt cx="341525" cy="318525"/>
          </a:xfrm>
        </p:grpSpPr>
        <p:sp>
          <p:nvSpPr>
            <p:cNvPr id="6724" name="Google Shape;6724;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86"/>
          <p:cNvGrpSpPr/>
          <p:nvPr/>
        </p:nvGrpSpPr>
        <p:grpSpPr>
          <a:xfrm>
            <a:off x="2638712" y="3119337"/>
            <a:ext cx="369974" cy="369068"/>
            <a:chOff x="-38537400" y="3588000"/>
            <a:chExt cx="316650" cy="315875"/>
          </a:xfrm>
        </p:grpSpPr>
        <p:sp>
          <p:nvSpPr>
            <p:cNvPr id="6728" name="Google Shape;6728;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6"/>
          <p:cNvGrpSpPr/>
          <p:nvPr/>
        </p:nvGrpSpPr>
        <p:grpSpPr>
          <a:xfrm>
            <a:off x="2637792" y="3576866"/>
            <a:ext cx="371814" cy="369974"/>
            <a:chOff x="-38538975" y="3954250"/>
            <a:chExt cx="318225" cy="316650"/>
          </a:xfrm>
        </p:grpSpPr>
        <p:sp>
          <p:nvSpPr>
            <p:cNvPr id="6733" name="Google Shape;6733;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55104" y="3571793"/>
            <a:ext cx="375465" cy="371814"/>
            <a:chOff x="-37385100" y="3949908"/>
            <a:chExt cx="321350" cy="318225"/>
          </a:xfrm>
        </p:grpSpPr>
        <p:sp>
          <p:nvSpPr>
            <p:cNvPr id="6736" name="Google Shape;6736;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6"/>
          <p:cNvGrpSpPr/>
          <p:nvPr/>
        </p:nvGrpSpPr>
        <p:grpSpPr>
          <a:xfrm>
            <a:off x="2130763" y="1307353"/>
            <a:ext cx="370909" cy="370675"/>
            <a:chOff x="-41895050" y="3217225"/>
            <a:chExt cx="317450" cy="317250"/>
          </a:xfrm>
        </p:grpSpPr>
        <p:sp>
          <p:nvSpPr>
            <p:cNvPr id="6739" name="Google Shape;6739;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6"/>
          <p:cNvGrpSpPr/>
          <p:nvPr/>
        </p:nvGrpSpPr>
        <p:grpSpPr>
          <a:xfrm>
            <a:off x="2130310" y="1744287"/>
            <a:ext cx="371814" cy="369974"/>
            <a:chOff x="-41893475" y="3584850"/>
            <a:chExt cx="318225" cy="316650"/>
          </a:xfrm>
        </p:grpSpPr>
        <p:sp>
          <p:nvSpPr>
            <p:cNvPr id="6745" name="Google Shape;6745;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9" name="Google Shape;6749;p86"/>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6"/>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86"/>
          <p:cNvGrpSpPr/>
          <p:nvPr/>
        </p:nvGrpSpPr>
        <p:grpSpPr>
          <a:xfrm>
            <a:off x="900338" y="3139579"/>
            <a:ext cx="337522" cy="370909"/>
            <a:chOff x="-39998250" y="3605325"/>
            <a:chExt cx="288875" cy="317450"/>
          </a:xfrm>
        </p:grpSpPr>
        <p:sp>
          <p:nvSpPr>
            <p:cNvPr id="6752" name="Google Shape;6752;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6"/>
          <p:cNvGrpSpPr/>
          <p:nvPr/>
        </p:nvGrpSpPr>
        <p:grpSpPr>
          <a:xfrm>
            <a:off x="884112" y="3598043"/>
            <a:ext cx="369974" cy="369945"/>
            <a:chOff x="-40011050" y="3972375"/>
            <a:chExt cx="316650" cy="316625"/>
          </a:xfrm>
        </p:grpSpPr>
        <p:sp>
          <p:nvSpPr>
            <p:cNvPr id="6755" name="Google Shape;6755;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6"/>
          <p:cNvGrpSpPr/>
          <p:nvPr/>
        </p:nvGrpSpPr>
        <p:grpSpPr>
          <a:xfrm>
            <a:off x="3116043" y="2662742"/>
            <a:ext cx="266921" cy="369039"/>
            <a:chOff x="-38129425" y="3222550"/>
            <a:chExt cx="228450" cy="315850"/>
          </a:xfrm>
        </p:grpSpPr>
        <p:sp>
          <p:nvSpPr>
            <p:cNvPr id="6758" name="Google Shape;6758;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86"/>
          <p:cNvGrpSpPr/>
          <p:nvPr/>
        </p:nvGrpSpPr>
        <p:grpSpPr>
          <a:xfrm>
            <a:off x="3071012" y="3119337"/>
            <a:ext cx="371785" cy="369974"/>
            <a:chOff x="-38172725" y="3588000"/>
            <a:chExt cx="318200" cy="316650"/>
          </a:xfrm>
        </p:grpSpPr>
        <p:sp>
          <p:nvSpPr>
            <p:cNvPr id="6761" name="Google Shape;6761;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6"/>
          <p:cNvGrpSpPr/>
          <p:nvPr/>
        </p:nvGrpSpPr>
        <p:grpSpPr>
          <a:xfrm>
            <a:off x="3146914" y="3577772"/>
            <a:ext cx="219981" cy="369974"/>
            <a:chOff x="-38109725" y="3955025"/>
            <a:chExt cx="188275" cy="316650"/>
          </a:xfrm>
        </p:grpSpPr>
        <p:sp>
          <p:nvSpPr>
            <p:cNvPr id="6770" name="Google Shape;6770;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86"/>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86"/>
          <p:cNvGrpSpPr/>
          <p:nvPr/>
        </p:nvGrpSpPr>
        <p:grpSpPr>
          <a:xfrm>
            <a:off x="2562313" y="1309193"/>
            <a:ext cx="373654" cy="369068"/>
            <a:chOff x="-41530375" y="3218800"/>
            <a:chExt cx="319800" cy="315875"/>
          </a:xfrm>
        </p:grpSpPr>
        <p:sp>
          <p:nvSpPr>
            <p:cNvPr id="6774" name="Google Shape;6774;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6"/>
          <p:cNvGrpSpPr/>
          <p:nvPr/>
        </p:nvGrpSpPr>
        <p:grpSpPr>
          <a:xfrm>
            <a:off x="2564607" y="1824351"/>
            <a:ext cx="369068" cy="289004"/>
            <a:chOff x="-41526450" y="3653375"/>
            <a:chExt cx="315875" cy="247350"/>
          </a:xfrm>
        </p:grpSpPr>
        <p:sp>
          <p:nvSpPr>
            <p:cNvPr id="6777" name="Google Shape;6777;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6"/>
          <p:cNvGrpSpPr/>
          <p:nvPr/>
        </p:nvGrpSpPr>
        <p:grpSpPr>
          <a:xfrm>
            <a:off x="2565994" y="2187015"/>
            <a:ext cx="366293" cy="369974"/>
            <a:chOff x="-41526450" y="3951100"/>
            <a:chExt cx="313500" cy="316650"/>
          </a:xfrm>
        </p:grpSpPr>
        <p:sp>
          <p:nvSpPr>
            <p:cNvPr id="6780" name="Google Shape;6780;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86"/>
          <p:cNvGrpSpPr/>
          <p:nvPr/>
        </p:nvGrpSpPr>
        <p:grpSpPr>
          <a:xfrm>
            <a:off x="1331249" y="2681144"/>
            <a:ext cx="339595" cy="371814"/>
            <a:chOff x="-39625900" y="3238300"/>
            <a:chExt cx="290650" cy="318225"/>
          </a:xfrm>
        </p:grpSpPr>
        <p:sp>
          <p:nvSpPr>
            <p:cNvPr id="6784" name="Google Shape;6784;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86"/>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86"/>
          <p:cNvGrpSpPr/>
          <p:nvPr/>
        </p:nvGrpSpPr>
        <p:grpSpPr>
          <a:xfrm>
            <a:off x="1325300" y="3597605"/>
            <a:ext cx="366293" cy="370441"/>
            <a:chOff x="-39647175" y="3972000"/>
            <a:chExt cx="313500" cy="317050"/>
          </a:xfrm>
        </p:grpSpPr>
        <p:sp>
          <p:nvSpPr>
            <p:cNvPr id="6788" name="Google Shape;6788;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6"/>
          <p:cNvGrpSpPr/>
          <p:nvPr/>
        </p:nvGrpSpPr>
        <p:grpSpPr>
          <a:xfrm>
            <a:off x="3494427" y="2661603"/>
            <a:ext cx="375495" cy="370879"/>
            <a:chOff x="-37808850" y="3221575"/>
            <a:chExt cx="321375" cy="317425"/>
          </a:xfrm>
        </p:grpSpPr>
        <p:sp>
          <p:nvSpPr>
            <p:cNvPr id="6792" name="Google Shape;6792;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86"/>
          <p:cNvGrpSpPr/>
          <p:nvPr/>
        </p:nvGrpSpPr>
        <p:grpSpPr>
          <a:xfrm>
            <a:off x="3503201" y="3183634"/>
            <a:ext cx="372749" cy="241158"/>
            <a:chOff x="-37806500" y="3643030"/>
            <a:chExt cx="319025" cy="206400"/>
          </a:xfrm>
        </p:grpSpPr>
        <p:sp>
          <p:nvSpPr>
            <p:cNvPr id="6795" name="Google Shape;6795;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6"/>
          <p:cNvGrpSpPr/>
          <p:nvPr/>
        </p:nvGrpSpPr>
        <p:grpSpPr>
          <a:xfrm>
            <a:off x="3505508" y="3575931"/>
            <a:ext cx="368134" cy="371814"/>
            <a:chOff x="-37804925" y="3953450"/>
            <a:chExt cx="315075" cy="318225"/>
          </a:xfrm>
        </p:grpSpPr>
        <p:sp>
          <p:nvSpPr>
            <p:cNvPr id="6798" name="Google Shape;6798;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1" name="Google Shape;6801;p86"/>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2" name="Google Shape;6802;p86"/>
          <p:cNvGrpSpPr/>
          <p:nvPr/>
        </p:nvGrpSpPr>
        <p:grpSpPr>
          <a:xfrm>
            <a:off x="4860977" y="1328538"/>
            <a:ext cx="355663" cy="308725"/>
            <a:chOff x="-28462125" y="3199700"/>
            <a:chExt cx="298550" cy="259150"/>
          </a:xfrm>
        </p:grpSpPr>
        <p:sp>
          <p:nvSpPr>
            <p:cNvPr id="6803" name="Google Shape;6803;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6"/>
          <p:cNvGrpSpPr/>
          <p:nvPr/>
        </p:nvGrpSpPr>
        <p:grpSpPr>
          <a:xfrm>
            <a:off x="4861930" y="1763228"/>
            <a:ext cx="353757" cy="352833"/>
            <a:chOff x="-28461325" y="3545475"/>
            <a:chExt cx="296950" cy="296175"/>
          </a:xfrm>
        </p:grpSpPr>
        <p:sp>
          <p:nvSpPr>
            <p:cNvPr id="6807" name="Google Shape;6807;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6"/>
          <p:cNvGrpSpPr/>
          <p:nvPr/>
        </p:nvGrpSpPr>
        <p:grpSpPr>
          <a:xfrm>
            <a:off x="4858162" y="2213272"/>
            <a:ext cx="361292" cy="352803"/>
            <a:chOff x="-28463700" y="3914875"/>
            <a:chExt cx="303275" cy="296150"/>
          </a:xfrm>
        </p:grpSpPr>
        <p:sp>
          <p:nvSpPr>
            <p:cNvPr id="6814" name="Google Shape;6814;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6"/>
          <p:cNvGrpSpPr/>
          <p:nvPr/>
        </p:nvGrpSpPr>
        <p:grpSpPr>
          <a:xfrm>
            <a:off x="7092947" y="1369355"/>
            <a:ext cx="351880" cy="227092"/>
            <a:chOff x="-26573400" y="3224125"/>
            <a:chExt cx="295375" cy="190625"/>
          </a:xfrm>
        </p:grpSpPr>
        <p:sp>
          <p:nvSpPr>
            <p:cNvPr id="6817" name="Google Shape;6817;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7092947" y="1763690"/>
            <a:ext cx="351880" cy="351910"/>
            <a:chOff x="-26573400" y="3546250"/>
            <a:chExt cx="295375" cy="295400"/>
          </a:xfrm>
        </p:grpSpPr>
        <p:sp>
          <p:nvSpPr>
            <p:cNvPr id="6820" name="Google Shape;6820;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6"/>
          <p:cNvGrpSpPr/>
          <p:nvPr/>
        </p:nvGrpSpPr>
        <p:grpSpPr>
          <a:xfrm>
            <a:off x="7081228" y="2213599"/>
            <a:ext cx="375319" cy="352148"/>
            <a:chOff x="-26583625" y="3917025"/>
            <a:chExt cx="315050" cy="295600"/>
          </a:xfrm>
        </p:grpSpPr>
        <p:sp>
          <p:nvSpPr>
            <p:cNvPr id="6826" name="Google Shape;6826;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0" name="Google Shape;6830;p86"/>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1" name="Google Shape;6831;p86"/>
          <p:cNvGrpSpPr/>
          <p:nvPr/>
        </p:nvGrpSpPr>
        <p:grpSpPr>
          <a:xfrm>
            <a:off x="5779742" y="3172629"/>
            <a:ext cx="289039" cy="352833"/>
            <a:chOff x="-24694925" y="3518700"/>
            <a:chExt cx="242625" cy="296175"/>
          </a:xfrm>
        </p:grpSpPr>
        <p:sp>
          <p:nvSpPr>
            <p:cNvPr id="6832" name="Google Shape;6832;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6"/>
          <p:cNvGrpSpPr/>
          <p:nvPr/>
        </p:nvGrpSpPr>
        <p:grpSpPr>
          <a:xfrm>
            <a:off x="5779280" y="3622657"/>
            <a:ext cx="289962" cy="352833"/>
            <a:chOff x="-24709100" y="3888875"/>
            <a:chExt cx="243400" cy="296175"/>
          </a:xfrm>
        </p:grpSpPr>
        <p:sp>
          <p:nvSpPr>
            <p:cNvPr id="6837" name="Google Shape;6837;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6"/>
          <p:cNvGrpSpPr/>
          <p:nvPr/>
        </p:nvGrpSpPr>
        <p:grpSpPr>
          <a:xfrm>
            <a:off x="7979280" y="2695320"/>
            <a:ext cx="356556" cy="349557"/>
            <a:chOff x="-22863675" y="3131775"/>
            <a:chExt cx="299300" cy="293425"/>
          </a:xfrm>
        </p:grpSpPr>
        <p:sp>
          <p:nvSpPr>
            <p:cNvPr id="6841" name="Google Shape;6841;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5322144" y="1306499"/>
            <a:ext cx="310602" cy="352803"/>
            <a:chOff x="-28069875" y="3175300"/>
            <a:chExt cx="260725" cy="296150"/>
          </a:xfrm>
        </p:grpSpPr>
        <p:sp>
          <p:nvSpPr>
            <p:cNvPr id="6845" name="Google Shape;6845;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4" name="Google Shape;6854;p86"/>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86"/>
          <p:cNvGrpSpPr/>
          <p:nvPr/>
        </p:nvGrpSpPr>
        <p:grpSpPr>
          <a:xfrm>
            <a:off x="5363423" y="2213733"/>
            <a:ext cx="228045" cy="351880"/>
            <a:chOff x="-28032075" y="3916450"/>
            <a:chExt cx="191425" cy="295375"/>
          </a:xfrm>
        </p:grpSpPr>
        <p:sp>
          <p:nvSpPr>
            <p:cNvPr id="6856" name="Google Shape;6856;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6"/>
          <p:cNvGrpSpPr/>
          <p:nvPr/>
        </p:nvGrpSpPr>
        <p:grpSpPr>
          <a:xfrm>
            <a:off x="7528769" y="1306484"/>
            <a:ext cx="352833" cy="352833"/>
            <a:chOff x="-26201650" y="3176075"/>
            <a:chExt cx="296175" cy="296175"/>
          </a:xfrm>
        </p:grpSpPr>
        <p:sp>
          <p:nvSpPr>
            <p:cNvPr id="6860" name="Google Shape;6860;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6"/>
          <p:cNvGrpSpPr/>
          <p:nvPr/>
        </p:nvGrpSpPr>
        <p:grpSpPr>
          <a:xfrm>
            <a:off x="7528293" y="1763705"/>
            <a:ext cx="353786" cy="351880"/>
            <a:chOff x="-26204800" y="3547050"/>
            <a:chExt cx="296975" cy="295375"/>
          </a:xfrm>
        </p:grpSpPr>
        <p:sp>
          <p:nvSpPr>
            <p:cNvPr id="6863" name="Google Shape;6863;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5" name="Google Shape;6865;p86"/>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6" name="Google Shape;6866;p86"/>
          <p:cNvGrpSpPr/>
          <p:nvPr/>
        </p:nvGrpSpPr>
        <p:grpSpPr>
          <a:xfrm>
            <a:off x="6199548" y="2693683"/>
            <a:ext cx="345328" cy="352833"/>
            <a:chOff x="-24353875" y="3147725"/>
            <a:chExt cx="289875" cy="296175"/>
          </a:xfrm>
        </p:grpSpPr>
        <p:sp>
          <p:nvSpPr>
            <p:cNvPr id="6867" name="Google Shape;6867;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6"/>
          <p:cNvGrpSpPr/>
          <p:nvPr/>
        </p:nvGrpSpPr>
        <p:grpSpPr>
          <a:xfrm>
            <a:off x="6207530" y="3173090"/>
            <a:ext cx="329365" cy="351910"/>
            <a:chOff x="-24344425" y="3519475"/>
            <a:chExt cx="276475" cy="295400"/>
          </a:xfrm>
        </p:grpSpPr>
        <p:sp>
          <p:nvSpPr>
            <p:cNvPr id="6870" name="Google Shape;6870;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6197210" y="3625010"/>
            <a:ext cx="350004" cy="348128"/>
            <a:chOff x="-24353075" y="3891250"/>
            <a:chExt cx="293800" cy="292225"/>
          </a:xfrm>
        </p:grpSpPr>
        <p:sp>
          <p:nvSpPr>
            <p:cNvPr id="6873" name="Google Shape;6873;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6"/>
          <p:cNvGrpSpPr/>
          <p:nvPr/>
        </p:nvGrpSpPr>
        <p:grpSpPr>
          <a:xfrm>
            <a:off x="7980681" y="3173313"/>
            <a:ext cx="353757" cy="351463"/>
            <a:chOff x="-22845575" y="3504075"/>
            <a:chExt cx="296950" cy="295025"/>
          </a:xfrm>
        </p:grpSpPr>
        <p:sp>
          <p:nvSpPr>
            <p:cNvPr id="6876" name="Google Shape;6876;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6"/>
          <p:cNvGrpSpPr/>
          <p:nvPr/>
        </p:nvGrpSpPr>
        <p:grpSpPr>
          <a:xfrm>
            <a:off x="5773862" y="1306961"/>
            <a:ext cx="299344" cy="351880"/>
            <a:chOff x="-27691025" y="3175300"/>
            <a:chExt cx="251275" cy="295375"/>
          </a:xfrm>
        </p:grpSpPr>
        <p:sp>
          <p:nvSpPr>
            <p:cNvPr id="6879" name="Google Shape;6879;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5746179" y="1825637"/>
            <a:ext cx="354710" cy="228015"/>
            <a:chOff x="-27721750" y="3598250"/>
            <a:chExt cx="297750" cy="191400"/>
          </a:xfrm>
        </p:grpSpPr>
        <p:sp>
          <p:nvSpPr>
            <p:cNvPr id="6884" name="Google Shape;6884;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6"/>
          <p:cNvGrpSpPr/>
          <p:nvPr/>
        </p:nvGrpSpPr>
        <p:grpSpPr>
          <a:xfrm>
            <a:off x="5747579" y="2219183"/>
            <a:ext cx="351910" cy="340980"/>
            <a:chOff x="-27719400" y="3925600"/>
            <a:chExt cx="295400" cy="286225"/>
          </a:xfrm>
        </p:grpSpPr>
        <p:sp>
          <p:nvSpPr>
            <p:cNvPr id="6887" name="Google Shape;6887;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6"/>
          <p:cNvGrpSpPr/>
          <p:nvPr/>
        </p:nvGrpSpPr>
        <p:grpSpPr>
          <a:xfrm>
            <a:off x="7968851" y="1306023"/>
            <a:ext cx="353757" cy="353757"/>
            <a:chOff x="-25834600" y="3176875"/>
            <a:chExt cx="296950" cy="296950"/>
          </a:xfrm>
        </p:grpSpPr>
        <p:sp>
          <p:nvSpPr>
            <p:cNvPr id="6890" name="Google Shape;6890;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7968851" y="1774024"/>
            <a:ext cx="353757" cy="331241"/>
            <a:chOff x="-25834600" y="3564375"/>
            <a:chExt cx="296950" cy="278050"/>
          </a:xfrm>
        </p:grpSpPr>
        <p:sp>
          <p:nvSpPr>
            <p:cNvPr id="6896" name="Google Shape;6896;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86"/>
          <p:cNvGrpSpPr/>
          <p:nvPr/>
        </p:nvGrpSpPr>
        <p:grpSpPr>
          <a:xfrm>
            <a:off x="7966974" y="2213376"/>
            <a:ext cx="357509" cy="352595"/>
            <a:chOff x="-25834600" y="3915850"/>
            <a:chExt cx="300100" cy="295975"/>
          </a:xfrm>
        </p:grpSpPr>
        <p:sp>
          <p:nvSpPr>
            <p:cNvPr id="6905" name="Google Shape;6905;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6"/>
          <p:cNvGrpSpPr/>
          <p:nvPr/>
        </p:nvGrpSpPr>
        <p:grpSpPr>
          <a:xfrm>
            <a:off x="6702402" y="2694606"/>
            <a:ext cx="228968" cy="350987"/>
            <a:chOff x="-23930925" y="3149300"/>
            <a:chExt cx="192200" cy="294625"/>
          </a:xfrm>
        </p:grpSpPr>
        <p:sp>
          <p:nvSpPr>
            <p:cNvPr id="6909" name="Google Shape;6909;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6659232" y="3173090"/>
            <a:ext cx="315307" cy="351910"/>
            <a:chOff x="-23962425" y="3519475"/>
            <a:chExt cx="264675" cy="295400"/>
          </a:xfrm>
        </p:grpSpPr>
        <p:sp>
          <p:nvSpPr>
            <p:cNvPr id="6914" name="Google Shape;6914;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6" name="Google Shape;6916;p86"/>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7" name="Google Shape;6917;p86"/>
          <p:cNvGrpSpPr/>
          <p:nvPr/>
        </p:nvGrpSpPr>
        <p:grpSpPr>
          <a:xfrm>
            <a:off x="8037908" y="3623134"/>
            <a:ext cx="239302" cy="351880"/>
            <a:chOff x="-22788075" y="3904625"/>
            <a:chExt cx="200875" cy="295375"/>
          </a:xfrm>
        </p:grpSpPr>
        <p:sp>
          <p:nvSpPr>
            <p:cNvPr id="6918" name="Google Shape;6918;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6"/>
          <p:cNvGrpSpPr/>
          <p:nvPr/>
        </p:nvGrpSpPr>
        <p:grpSpPr>
          <a:xfrm>
            <a:off x="6193206" y="1306499"/>
            <a:ext cx="354710" cy="352803"/>
            <a:chOff x="-27351575" y="3175300"/>
            <a:chExt cx="297750" cy="296150"/>
          </a:xfrm>
        </p:grpSpPr>
        <p:sp>
          <p:nvSpPr>
            <p:cNvPr id="6923" name="Google Shape;6923;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6"/>
          <p:cNvGrpSpPr/>
          <p:nvPr/>
        </p:nvGrpSpPr>
        <p:grpSpPr>
          <a:xfrm>
            <a:off x="6235914" y="1763109"/>
            <a:ext cx="269293" cy="353072"/>
            <a:chOff x="-27313750" y="3545275"/>
            <a:chExt cx="226050" cy="296375"/>
          </a:xfrm>
        </p:grpSpPr>
        <p:sp>
          <p:nvSpPr>
            <p:cNvPr id="6928" name="Google Shape;6928;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6"/>
          <p:cNvGrpSpPr/>
          <p:nvPr/>
        </p:nvGrpSpPr>
        <p:grpSpPr>
          <a:xfrm>
            <a:off x="6193206" y="2211380"/>
            <a:ext cx="354710" cy="356586"/>
            <a:chOff x="-27351575" y="3915650"/>
            <a:chExt cx="297750" cy="299325"/>
          </a:xfrm>
        </p:grpSpPr>
        <p:sp>
          <p:nvSpPr>
            <p:cNvPr id="6932" name="Google Shape;6932;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6"/>
          <p:cNvGrpSpPr/>
          <p:nvPr/>
        </p:nvGrpSpPr>
        <p:grpSpPr>
          <a:xfrm>
            <a:off x="4880696" y="2693579"/>
            <a:ext cx="319060" cy="353042"/>
            <a:chOff x="-25445525" y="3175900"/>
            <a:chExt cx="267825" cy="296350"/>
          </a:xfrm>
        </p:grpSpPr>
        <p:sp>
          <p:nvSpPr>
            <p:cNvPr id="6935" name="Google Shape;6935;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6"/>
          <p:cNvGrpSpPr/>
          <p:nvPr/>
        </p:nvGrpSpPr>
        <p:grpSpPr>
          <a:xfrm>
            <a:off x="4862410" y="3183902"/>
            <a:ext cx="355633" cy="330288"/>
            <a:chOff x="-25465200" y="3565175"/>
            <a:chExt cx="298525" cy="277250"/>
          </a:xfrm>
        </p:grpSpPr>
        <p:sp>
          <p:nvSpPr>
            <p:cNvPr id="6939" name="Google Shape;6939;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6"/>
          <p:cNvGrpSpPr/>
          <p:nvPr/>
        </p:nvGrpSpPr>
        <p:grpSpPr>
          <a:xfrm>
            <a:off x="4861948" y="3623432"/>
            <a:ext cx="356556" cy="351285"/>
            <a:chOff x="-25465200" y="3916150"/>
            <a:chExt cx="299300" cy="294875"/>
          </a:xfrm>
        </p:grpSpPr>
        <p:sp>
          <p:nvSpPr>
            <p:cNvPr id="6942" name="Google Shape;6942;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86"/>
          <p:cNvGrpSpPr/>
          <p:nvPr/>
        </p:nvGrpSpPr>
        <p:grpSpPr>
          <a:xfrm>
            <a:off x="7089388" y="2693698"/>
            <a:ext cx="351880" cy="352803"/>
            <a:chOff x="-23615075" y="3148525"/>
            <a:chExt cx="295375" cy="296150"/>
          </a:xfrm>
        </p:grpSpPr>
        <p:sp>
          <p:nvSpPr>
            <p:cNvPr id="6945" name="Google Shape;6945;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86"/>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86"/>
          <p:cNvGrpSpPr/>
          <p:nvPr/>
        </p:nvGrpSpPr>
        <p:grpSpPr>
          <a:xfrm>
            <a:off x="7088911" y="3632977"/>
            <a:ext cx="352833" cy="332194"/>
            <a:chOff x="-23615075" y="3906200"/>
            <a:chExt cx="296175" cy="278850"/>
          </a:xfrm>
        </p:grpSpPr>
        <p:sp>
          <p:nvSpPr>
            <p:cNvPr id="6951" name="Google Shape;6951;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4" name="Google Shape;6954;p86"/>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86"/>
          <p:cNvGrpSpPr/>
          <p:nvPr/>
        </p:nvGrpSpPr>
        <p:grpSpPr>
          <a:xfrm>
            <a:off x="6637880" y="1306618"/>
            <a:ext cx="353757" cy="352565"/>
            <a:chOff x="-26980600" y="3175500"/>
            <a:chExt cx="296950" cy="295950"/>
          </a:xfrm>
        </p:grpSpPr>
        <p:sp>
          <p:nvSpPr>
            <p:cNvPr id="6956" name="Google Shape;6956;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86"/>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86"/>
          <p:cNvGrpSpPr/>
          <p:nvPr/>
        </p:nvGrpSpPr>
        <p:grpSpPr>
          <a:xfrm>
            <a:off x="6638357" y="2245154"/>
            <a:ext cx="352803" cy="289039"/>
            <a:chOff x="-26981375" y="3951875"/>
            <a:chExt cx="296150" cy="242625"/>
          </a:xfrm>
        </p:grpSpPr>
        <p:sp>
          <p:nvSpPr>
            <p:cNvPr id="6961" name="Google Shape;6961;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303399" y="2692745"/>
            <a:ext cx="351910" cy="354710"/>
            <a:chOff x="-25094250" y="3176075"/>
            <a:chExt cx="295400" cy="297750"/>
          </a:xfrm>
        </p:grpSpPr>
        <p:sp>
          <p:nvSpPr>
            <p:cNvPr id="6965" name="Google Shape;6965;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303399" y="3173106"/>
            <a:ext cx="351910" cy="351880"/>
            <a:chOff x="-25094250" y="3547050"/>
            <a:chExt cx="295400" cy="295375"/>
          </a:xfrm>
        </p:grpSpPr>
        <p:sp>
          <p:nvSpPr>
            <p:cNvPr id="6969" name="Google Shape;6969;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86"/>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86"/>
          <p:cNvGrpSpPr/>
          <p:nvPr/>
        </p:nvGrpSpPr>
        <p:grpSpPr>
          <a:xfrm>
            <a:off x="7535476" y="2693698"/>
            <a:ext cx="352803" cy="352803"/>
            <a:chOff x="-23245675" y="3148525"/>
            <a:chExt cx="296150" cy="296150"/>
          </a:xfrm>
        </p:grpSpPr>
        <p:sp>
          <p:nvSpPr>
            <p:cNvPr id="6976" name="Google Shape;6976;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86"/>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0" name="Google Shape;6980;p86"/>
          <p:cNvGrpSpPr/>
          <p:nvPr/>
        </p:nvGrpSpPr>
        <p:grpSpPr>
          <a:xfrm>
            <a:off x="7535938" y="3622672"/>
            <a:ext cx="351880" cy="352803"/>
            <a:chOff x="-23244900" y="3888100"/>
            <a:chExt cx="295375" cy="296150"/>
          </a:xfrm>
        </p:grpSpPr>
        <p:sp>
          <p:nvSpPr>
            <p:cNvPr id="6981" name="Google Shape;6981;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86"/>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994" name="Google Shape;6994;p86"/>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98" name="Shape 6998"/>
        <p:cNvGrpSpPr/>
        <p:nvPr/>
      </p:nvGrpSpPr>
      <p:grpSpPr>
        <a:xfrm>
          <a:off x="0" y="0"/>
          <a:ext cx="0" cy="0"/>
          <a:chOff x="0" y="0"/>
          <a:chExt cx="0" cy="0"/>
        </a:xfrm>
      </p:grpSpPr>
      <p:sp>
        <p:nvSpPr>
          <p:cNvPr id="6999" name="Google Shape;6999;p87"/>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87"/>
          <p:cNvGrpSpPr/>
          <p:nvPr/>
        </p:nvGrpSpPr>
        <p:grpSpPr>
          <a:xfrm>
            <a:off x="850004" y="1823018"/>
            <a:ext cx="367261" cy="367261"/>
            <a:chOff x="-65145700" y="3727425"/>
            <a:chExt cx="317425" cy="317425"/>
          </a:xfrm>
        </p:grpSpPr>
        <p:sp>
          <p:nvSpPr>
            <p:cNvPr id="7001" name="Google Shape;7001;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7"/>
          <p:cNvGrpSpPr/>
          <p:nvPr/>
        </p:nvGrpSpPr>
        <p:grpSpPr>
          <a:xfrm>
            <a:off x="853201" y="2251933"/>
            <a:ext cx="360868" cy="367261"/>
            <a:chOff x="-65144125" y="4094450"/>
            <a:chExt cx="311900" cy="317425"/>
          </a:xfrm>
        </p:grpSpPr>
        <p:sp>
          <p:nvSpPr>
            <p:cNvPr id="7004" name="Google Shape;7004;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87"/>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8" name="Google Shape;7008;p87"/>
          <p:cNvGrpSpPr/>
          <p:nvPr/>
        </p:nvGrpSpPr>
        <p:grpSpPr>
          <a:xfrm>
            <a:off x="3056770" y="1822628"/>
            <a:ext cx="370645" cy="368042"/>
            <a:chOff x="-63250675" y="3744075"/>
            <a:chExt cx="320350" cy="318100"/>
          </a:xfrm>
        </p:grpSpPr>
        <p:sp>
          <p:nvSpPr>
            <p:cNvPr id="7009" name="Google Shape;7009;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7"/>
          <p:cNvGrpSpPr/>
          <p:nvPr/>
        </p:nvGrpSpPr>
        <p:grpSpPr>
          <a:xfrm>
            <a:off x="3058462" y="2251933"/>
            <a:ext cx="367261" cy="367261"/>
            <a:chOff x="-63250675" y="4110200"/>
            <a:chExt cx="317425" cy="317425"/>
          </a:xfrm>
        </p:grpSpPr>
        <p:sp>
          <p:nvSpPr>
            <p:cNvPr id="7013" name="Google Shape;7013;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7"/>
          <p:cNvGrpSpPr/>
          <p:nvPr/>
        </p:nvGrpSpPr>
        <p:grpSpPr>
          <a:xfrm>
            <a:off x="1737509" y="2749028"/>
            <a:ext cx="359075" cy="358844"/>
            <a:chOff x="-61351725" y="3372400"/>
            <a:chExt cx="310350" cy="310150"/>
          </a:xfrm>
        </p:grpSpPr>
        <p:sp>
          <p:nvSpPr>
            <p:cNvPr id="7023" name="Google Shape;7023;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7"/>
          <p:cNvGrpSpPr/>
          <p:nvPr/>
        </p:nvGrpSpPr>
        <p:grpSpPr>
          <a:xfrm>
            <a:off x="1733864" y="3212084"/>
            <a:ext cx="366364" cy="333534"/>
            <a:chOff x="-61354875" y="3751050"/>
            <a:chExt cx="316650" cy="288275"/>
          </a:xfrm>
        </p:grpSpPr>
        <p:sp>
          <p:nvSpPr>
            <p:cNvPr id="7027" name="Google Shape;7027;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7"/>
          <p:cNvGrpSpPr/>
          <p:nvPr/>
        </p:nvGrpSpPr>
        <p:grpSpPr>
          <a:xfrm>
            <a:off x="1733864" y="3653724"/>
            <a:ext cx="366364" cy="367290"/>
            <a:chOff x="-61354875" y="4101525"/>
            <a:chExt cx="316650" cy="317450"/>
          </a:xfrm>
        </p:grpSpPr>
        <p:sp>
          <p:nvSpPr>
            <p:cNvPr id="7031" name="Google Shape;7031;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7"/>
          <p:cNvGrpSpPr/>
          <p:nvPr/>
        </p:nvGrpSpPr>
        <p:grpSpPr>
          <a:xfrm>
            <a:off x="3950299" y="2745600"/>
            <a:ext cx="368157" cy="365699"/>
            <a:chOff x="-59470075" y="3308975"/>
            <a:chExt cx="318200" cy="316075"/>
          </a:xfrm>
        </p:grpSpPr>
        <p:sp>
          <p:nvSpPr>
            <p:cNvPr id="7034" name="Google Shape;7034;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7"/>
          <p:cNvGrpSpPr/>
          <p:nvPr/>
        </p:nvGrpSpPr>
        <p:grpSpPr>
          <a:xfrm>
            <a:off x="1295729" y="1381305"/>
            <a:ext cx="367261" cy="364686"/>
            <a:chOff x="-64781025" y="3361050"/>
            <a:chExt cx="317425" cy="315200"/>
          </a:xfrm>
        </p:grpSpPr>
        <p:sp>
          <p:nvSpPr>
            <p:cNvPr id="7044" name="Google Shape;7044;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8" name="Google Shape;7048;p87"/>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7"/>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1" name="Google Shape;7051;p87"/>
          <p:cNvGrpSpPr/>
          <p:nvPr/>
        </p:nvGrpSpPr>
        <p:grpSpPr>
          <a:xfrm>
            <a:off x="3500129" y="1822744"/>
            <a:ext cx="382765" cy="367810"/>
            <a:chOff x="-62890750" y="3747425"/>
            <a:chExt cx="330825" cy="317900"/>
          </a:xfrm>
        </p:grpSpPr>
        <p:sp>
          <p:nvSpPr>
            <p:cNvPr id="7052" name="Google Shape;7052;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7"/>
          <p:cNvGrpSpPr/>
          <p:nvPr/>
        </p:nvGrpSpPr>
        <p:grpSpPr>
          <a:xfrm>
            <a:off x="3507881" y="2252381"/>
            <a:ext cx="367261" cy="366364"/>
            <a:chOff x="-62884425" y="4111775"/>
            <a:chExt cx="317425" cy="316650"/>
          </a:xfrm>
        </p:grpSpPr>
        <p:sp>
          <p:nvSpPr>
            <p:cNvPr id="7067" name="Google Shape;7067;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7"/>
          <p:cNvGrpSpPr/>
          <p:nvPr/>
        </p:nvGrpSpPr>
        <p:grpSpPr>
          <a:xfrm>
            <a:off x="2180515" y="2748450"/>
            <a:ext cx="365438" cy="360001"/>
            <a:chOff x="-60991775" y="3376900"/>
            <a:chExt cx="315850" cy="311150"/>
          </a:xfrm>
        </p:grpSpPr>
        <p:sp>
          <p:nvSpPr>
            <p:cNvPr id="7070" name="Google Shape;7070;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7"/>
          <p:cNvGrpSpPr/>
          <p:nvPr/>
        </p:nvGrpSpPr>
        <p:grpSpPr>
          <a:xfrm>
            <a:off x="2180052" y="3199314"/>
            <a:ext cx="366364" cy="359075"/>
            <a:chOff x="-60988625" y="3740800"/>
            <a:chExt cx="316650" cy="310350"/>
          </a:xfrm>
        </p:grpSpPr>
        <p:sp>
          <p:nvSpPr>
            <p:cNvPr id="7074" name="Google Shape;7074;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7"/>
          <p:cNvGrpSpPr/>
          <p:nvPr/>
        </p:nvGrpSpPr>
        <p:grpSpPr>
          <a:xfrm>
            <a:off x="2180052" y="3654765"/>
            <a:ext cx="366364" cy="365207"/>
            <a:chOff x="-60987850" y="4100950"/>
            <a:chExt cx="316650" cy="315650"/>
          </a:xfrm>
        </p:grpSpPr>
        <p:sp>
          <p:nvSpPr>
            <p:cNvPr id="7078" name="Google Shape;7078;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7"/>
          <p:cNvGrpSpPr/>
          <p:nvPr/>
        </p:nvGrpSpPr>
        <p:grpSpPr>
          <a:xfrm>
            <a:off x="3949836" y="3200225"/>
            <a:ext cx="369083" cy="357253"/>
            <a:chOff x="-59447250" y="3706150"/>
            <a:chExt cx="319000" cy="308775"/>
          </a:xfrm>
        </p:grpSpPr>
        <p:sp>
          <p:nvSpPr>
            <p:cNvPr id="7084" name="Google Shape;7084;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7"/>
          <p:cNvGrpSpPr/>
          <p:nvPr/>
        </p:nvGrpSpPr>
        <p:grpSpPr>
          <a:xfrm>
            <a:off x="1738564" y="1381536"/>
            <a:ext cx="368186" cy="364224"/>
            <a:chOff x="-64406125" y="3362225"/>
            <a:chExt cx="318225" cy="314800"/>
          </a:xfrm>
        </p:grpSpPr>
        <p:sp>
          <p:nvSpPr>
            <p:cNvPr id="7089" name="Google Shape;7089;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1" name="Google Shape;7091;p87"/>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2" name="Google Shape;7092;p87"/>
          <p:cNvGrpSpPr/>
          <p:nvPr/>
        </p:nvGrpSpPr>
        <p:grpSpPr>
          <a:xfrm>
            <a:off x="1739027" y="2252381"/>
            <a:ext cx="367261" cy="366364"/>
            <a:chOff x="-64410850" y="4094450"/>
            <a:chExt cx="317425" cy="316650"/>
          </a:xfrm>
        </p:grpSpPr>
        <p:sp>
          <p:nvSpPr>
            <p:cNvPr id="7093" name="Google Shape;7093;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6" name="Google Shape;7096;p87"/>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7" name="Google Shape;7097;p87"/>
          <p:cNvGrpSpPr/>
          <p:nvPr/>
        </p:nvGrpSpPr>
        <p:grpSpPr>
          <a:xfrm>
            <a:off x="3960575" y="1822454"/>
            <a:ext cx="365467" cy="368389"/>
            <a:chOff x="-62516625" y="3743175"/>
            <a:chExt cx="315875" cy="318400"/>
          </a:xfrm>
        </p:grpSpPr>
        <p:sp>
          <p:nvSpPr>
            <p:cNvPr id="7098" name="Google Shape;7098;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7"/>
          <p:cNvGrpSpPr/>
          <p:nvPr/>
        </p:nvGrpSpPr>
        <p:grpSpPr>
          <a:xfrm>
            <a:off x="3967415" y="2272426"/>
            <a:ext cx="351786" cy="326274"/>
            <a:chOff x="-62511900" y="4129100"/>
            <a:chExt cx="304050" cy="282000"/>
          </a:xfrm>
        </p:grpSpPr>
        <p:sp>
          <p:nvSpPr>
            <p:cNvPr id="7101" name="Google Shape;7101;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7"/>
          <p:cNvGrpSpPr/>
          <p:nvPr/>
        </p:nvGrpSpPr>
        <p:grpSpPr>
          <a:xfrm>
            <a:off x="2645537" y="2744820"/>
            <a:ext cx="310770" cy="367261"/>
            <a:chOff x="-60597975" y="3367475"/>
            <a:chExt cx="268600" cy="317425"/>
          </a:xfrm>
        </p:grpSpPr>
        <p:sp>
          <p:nvSpPr>
            <p:cNvPr id="7107" name="Google Shape;7107;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2" name="Google Shape;7112;p87"/>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3" name="Google Shape;7113;p87"/>
          <p:cNvGrpSpPr/>
          <p:nvPr/>
        </p:nvGrpSpPr>
        <p:grpSpPr>
          <a:xfrm>
            <a:off x="2617740" y="3706136"/>
            <a:ext cx="366364" cy="262465"/>
            <a:chOff x="-60621600" y="4145650"/>
            <a:chExt cx="316650" cy="226850"/>
          </a:xfrm>
        </p:grpSpPr>
        <p:sp>
          <p:nvSpPr>
            <p:cNvPr id="7114" name="Google Shape;7114;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87"/>
          <p:cNvGrpSpPr/>
          <p:nvPr/>
        </p:nvGrpSpPr>
        <p:grpSpPr>
          <a:xfrm>
            <a:off x="3954392" y="3654635"/>
            <a:ext cx="359972" cy="365467"/>
            <a:chOff x="-59400775" y="4084200"/>
            <a:chExt cx="311125" cy="315875"/>
          </a:xfrm>
        </p:grpSpPr>
        <p:sp>
          <p:nvSpPr>
            <p:cNvPr id="7118" name="Google Shape;7118;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7"/>
          <p:cNvGrpSpPr/>
          <p:nvPr/>
        </p:nvGrpSpPr>
        <p:grpSpPr>
          <a:xfrm>
            <a:off x="2178486" y="1380466"/>
            <a:ext cx="365438" cy="366364"/>
            <a:chOff x="-64044600" y="3360375"/>
            <a:chExt cx="315850" cy="316650"/>
          </a:xfrm>
        </p:grpSpPr>
        <p:sp>
          <p:nvSpPr>
            <p:cNvPr id="7125" name="Google Shape;7125;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7"/>
          <p:cNvGrpSpPr/>
          <p:nvPr/>
        </p:nvGrpSpPr>
        <p:grpSpPr>
          <a:xfrm>
            <a:off x="2204909" y="1823018"/>
            <a:ext cx="312592" cy="367261"/>
            <a:chOff x="-64022550" y="3727425"/>
            <a:chExt cx="270175" cy="317425"/>
          </a:xfrm>
        </p:grpSpPr>
        <p:sp>
          <p:nvSpPr>
            <p:cNvPr id="7129" name="Google Shape;7129;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7"/>
          <p:cNvGrpSpPr/>
          <p:nvPr/>
        </p:nvGrpSpPr>
        <p:grpSpPr>
          <a:xfrm>
            <a:off x="2229047" y="2251918"/>
            <a:ext cx="264317" cy="367290"/>
            <a:chOff x="-64001300" y="4093650"/>
            <a:chExt cx="228450" cy="317450"/>
          </a:xfrm>
        </p:grpSpPr>
        <p:sp>
          <p:nvSpPr>
            <p:cNvPr id="7133" name="Google Shape;7133;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87"/>
          <p:cNvGrpSpPr/>
          <p:nvPr/>
        </p:nvGrpSpPr>
        <p:grpSpPr>
          <a:xfrm>
            <a:off x="848051" y="2745210"/>
            <a:ext cx="359972" cy="366480"/>
            <a:chOff x="-62148800" y="3377700"/>
            <a:chExt cx="311125" cy="316750"/>
          </a:xfrm>
        </p:grpSpPr>
        <p:sp>
          <p:nvSpPr>
            <p:cNvPr id="7138" name="Google Shape;7138;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7"/>
          <p:cNvGrpSpPr/>
          <p:nvPr/>
        </p:nvGrpSpPr>
        <p:grpSpPr>
          <a:xfrm>
            <a:off x="843958" y="3195207"/>
            <a:ext cx="368157" cy="367290"/>
            <a:chOff x="-62154300" y="3743950"/>
            <a:chExt cx="318200" cy="317450"/>
          </a:xfrm>
        </p:grpSpPr>
        <p:sp>
          <p:nvSpPr>
            <p:cNvPr id="7141" name="Google Shape;7141;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7"/>
          <p:cNvGrpSpPr/>
          <p:nvPr/>
        </p:nvGrpSpPr>
        <p:grpSpPr>
          <a:xfrm>
            <a:off x="843944" y="3654187"/>
            <a:ext cx="368186" cy="366364"/>
            <a:chOff x="-62151950" y="4111775"/>
            <a:chExt cx="318225" cy="316650"/>
          </a:xfrm>
        </p:grpSpPr>
        <p:sp>
          <p:nvSpPr>
            <p:cNvPr id="7144" name="Google Shape;7144;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87"/>
          <p:cNvGrpSpPr/>
          <p:nvPr/>
        </p:nvGrpSpPr>
        <p:grpSpPr>
          <a:xfrm>
            <a:off x="3062568" y="2744733"/>
            <a:ext cx="368157" cy="367434"/>
            <a:chOff x="-60254550" y="3367325"/>
            <a:chExt cx="318200" cy="317575"/>
          </a:xfrm>
        </p:grpSpPr>
        <p:sp>
          <p:nvSpPr>
            <p:cNvPr id="7149" name="Google Shape;7149;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7"/>
          <p:cNvGrpSpPr/>
          <p:nvPr/>
        </p:nvGrpSpPr>
        <p:grpSpPr>
          <a:xfrm>
            <a:off x="3063465" y="3195727"/>
            <a:ext cx="366364" cy="366248"/>
            <a:chOff x="-60255350" y="3733825"/>
            <a:chExt cx="316650" cy="316550"/>
          </a:xfrm>
        </p:grpSpPr>
        <p:sp>
          <p:nvSpPr>
            <p:cNvPr id="7154" name="Google Shape;7154;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7"/>
          <p:cNvGrpSpPr/>
          <p:nvPr/>
        </p:nvGrpSpPr>
        <p:grpSpPr>
          <a:xfrm>
            <a:off x="3091262" y="3654635"/>
            <a:ext cx="310770" cy="365467"/>
            <a:chOff x="-60232500" y="4101525"/>
            <a:chExt cx="268600" cy="315875"/>
          </a:xfrm>
        </p:grpSpPr>
        <p:sp>
          <p:nvSpPr>
            <p:cNvPr id="7162" name="Google Shape;7162;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4" name="Google Shape;7164;p87"/>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5" name="Google Shape;7165;p87"/>
          <p:cNvGrpSpPr/>
          <p:nvPr/>
        </p:nvGrpSpPr>
        <p:grpSpPr>
          <a:xfrm>
            <a:off x="2624262" y="1380466"/>
            <a:ext cx="368186" cy="366364"/>
            <a:chOff x="-63679950" y="3360375"/>
            <a:chExt cx="318225" cy="316650"/>
          </a:xfrm>
        </p:grpSpPr>
        <p:sp>
          <p:nvSpPr>
            <p:cNvPr id="7166" name="Google Shape;7166;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0" name="Google Shape;7170;p87"/>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1" name="Google Shape;7171;p87"/>
          <p:cNvGrpSpPr/>
          <p:nvPr/>
        </p:nvGrpSpPr>
        <p:grpSpPr>
          <a:xfrm>
            <a:off x="2622889" y="2251803"/>
            <a:ext cx="370934" cy="367521"/>
            <a:chOff x="-63679950" y="4093450"/>
            <a:chExt cx="320600" cy="317650"/>
          </a:xfrm>
        </p:grpSpPr>
        <p:sp>
          <p:nvSpPr>
            <p:cNvPr id="7172" name="Google Shape;7172;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1283006" y="2744805"/>
            <a:ext cx="366364" cy="367290"/>
            <a:chOff x="-61784125" y="3377700"/>
            <a:chExt cx="316650" cy="317450"/>
          </a:xfrm>
        </p:grpSpPr>
        <p:sp>
          <p:nvSpPr>
            <p:cNvPr id="7176" name="Google Shape;7176;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1283006" y="3195207"/>
            <a:ext cx="366364" cy="367290"/>
            <a:chOff x="-61783350" y="3743950"/>
            <a:chExt cx="316650" cy="317450"/>
          </a:xfrm>
        </p:grpSpPr>
        <p:sp>
          <p:nvSpPr>
            <p:cNvPr id="7184" name="Google Shape;7184;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87"/>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9" name="Google Shape;7189;p87"/>
          <p:cNvGrpSpPr/>
          <p:nvPr/>
        </p:nvGrpSpPr>
        <p:grpSpPr>
          <a:xfrm>
            <a:off x="3504430" y="3655040"/>
            <a:ext cx="369112" cy="364657"/>
            <a:chOff x="-59869425" y="4102225"/>
            <a:chExt cx="319025" cy="315175"/>
          </a:xfrm>
        </p:grpSpPr>
        <p:sp>
          <p:nvSpPr>
            <p:cNvPr id="7190" name="Google Shape;7190;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7"/>
          <p:cNvGrpSpPr/>
          <p:nvPr/>
        </p:nvGrpSpPr>
        <p:grpSpPr>
          <a:xfrm>
            <a:off x="2623233" y="4123862"/>
            <a:ext cx="366364" cy="365467"/>
            <a:chOff x="-59029025" y="3711650"/>
            <a:chExt cx="316650" cy="315875"/>
          </a:xfrm>
        </p:grpSpPr>
        <p:sp>
          <p:nvSpPr>
            <p:cNvPr id="7195" name="Google Shape;7195;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7"/>
          <p:cNvGrpSpPr/>
          <p:nvPr/>
        </p:nvGrpSpPr>
        <p:grpSpPr>
          <a:xfrm>
            <a:off x="4859311" y="1379917"/>
            <a:ext cx="351940" cy="348188"/>
            <a:chOff x="581525" y="3254850"/>
            <a:chExt cx="297750" cy="294575"/>
          </a:xfrm>
        </p:grpSpPr>
        <p:sp>
          <p:nvSpPr>
            <p:cNvPr id="7203" name="Google Shape;7203;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87"/>
          <p:cNvGrpSpPr/>
          <p:nvPr/>
        </p:nvGrpSpPr>
        <p:grpSpPr>
          <a:xfrm>
            <a:off x="4858380" y="1818853"/>
            <a:ext cx="353802" cy="351497"/>
            <a:chOff x="580725" y="3617925"/>
            <a:chExt cx="299325" cy="297375"/>
          </a:xfrm>
        </p:grpSpPr>
        <p:sp>
          <p:nvSpPr>
            <p:cNvPr id="7207" name="Google Shape;7207;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7"/>
          <p:cNvGrpSpPr/>
          <p:nvPr/>
        </p:nvGrpSpPr>
        <p:grpSpPr>
          <a:xfrm>
            <a:off x="4860242" y="2266043"/>
            <a:ext cx="350079" cy="350079"/>
            <a:chOff x="583100" y="3982600"/>
            <a:chExt cx="296175" cy="296175"/>
          </a:xfrm>
        </p:grpSpPr>
        <p:sp>
          <p:nvSpPr>
            <p:cNvPr id="7213" name="Google Shape;7213;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7"/>
          <p:cNvGrpSpPr/>
          <p:nvPr/>
        </p:nvGrpSpPr>
        <p:grpSpPr>
          <a:xfrm>
            <a:off x="7092856" y="1379667"/>
            <a:ext cx="307231" cy="348690"/>
            <a:chOff x="2423775" y="3226875"/>
            <a:chExt cx="259925" cy="295000"/>
          </a:xfrm>
        </p:grpSpPr>
        <p:sp>
          <p:nvSpPr>
            <p:cNvPr id="7221" name="Google Shape;7221;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7070043" y="1820952"/>
            <a:ext cx="352857" cy="347301"/>
            <a:chOff x="2404875" y="3592725"/>
            <a:chExt cx="298525" cy="293825"/>
          </a:xfrm>
        </p:grpSpPr>
        <p:sp>
          <p:nvSpPr>
            <p:cNvPr id="7225" name="Google Shape;7225;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87"/>
          <p:cNvGrpSpPr/>
          <p:nvPr/>
        </p:nvGrpSpPr>
        <p:grpSpPr>
          <a:xfrm>
            <a:off x="7070974" y="2266517"/>
            <a:ext cx="350995" cy="349133"/>
            <a:chOff x="2404875" y="3955825"/>
            <a:chExt cx="296950" cy="295375"/>
          </a:xfrm>
        </p:grpSpPr>
        <p:sp>
          <p:nvSpPr>
            <p:cNvPr id="7229" name="Google Shape;7229;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5764954" y="2730711"/>
            <a:ext cx="349163" cy="350079"/>
            <a:chOff x="4263650" y="3235150"/>
            <a:chExt cx="295400" cy="296175"/>
          </a:xfrm>
        </p:grpSpPr>
        <p:sp>
          <p:nvSpPr>
            <p:cNvPr id="7234" name="Google Shape;7234;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7"/>
          <p:cNvGrpSpPr/>
          <p:nvPr/>
        </p:nvGrpSpPr>
        <p:grpSpPr>
          <a:xfrm>
            <a:off x="5762634" y="3189872"/>
            <a:ext cx="353802" cy="327739"/>
            <a:chOff x="4266025" y="3609275"/>
            <a:chExt cx="299325" cy="277275"/>
          </a:xfrm>
        </p:grpSpPr>
        <p:sp>
          <p:nvSpPr>
            <p:cNvPr id="7240" name="Google Shape;7240;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7"/>
          <p:cNvGrpSpPr/>
          <p:nvPr/>
        </p:nvGrpSpPr>
        <p:grpSpPr>
          <a:xfrm>
            <a:off x="5763092" y="3655259"/>
            <a:ext cx="352886" cy="349133"/>
            <a:chOff x="4263650" y="3963700"/>
            <a:chExt cx="298550" cy="295375"/>
          </a:xfrm>
        </p:grpSpPr>
        <p:sp>
          <p:nvSpPr>
            <p:cNvPr id="7243" name="Google Shape;7243;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7"/>
          <p:cNvGrpSpPr/>
          <p:nvPr/>
        </p:nvGrpSpPr>
        <p:grpSpPr>
          <a:xfrm>
            <a:off x="8041429" y="2730711"/>
            <a:ext cx="226264" cy="350079"/>
            <a:chOff x="6164975" y="3211525"/>
            <a:chExt cx="191425" cy="296175"/>
          </a:xfrm>
        </p:grpSpPr>
        <p:sp>
          <p:nvSpPr>
            <p:cNvPr id="7251" name="Google Shape;7251;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7"/>
          <p:cNvGrpSpPr/>
          <p:nvPr/>
        </p:nvGrpSpPr>
        <p:grpSpPr>
          <a:xfrm>
            <a:off x="5303466" y="1378987"/>
            <a:ext cx="352886" cy="350049"/>
            <a:chOff x="946175" y="3253275"/>
            <a:chExt cx="298550" cy="296150"/>
          </a:xfrm>
        </p:grpSpPr>
        <p:sp>
          <p:nvSpPr>
            <p:cNvPr id="7259" name="Google Shape;7259;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87"/>
          <p:cNvGrpSpPr/>
          <p:nvPr/>
        </p:nvGrpSpPr>
        <p:grpSpPr>
          <a:xfrm>
            <a:off x="5304397" y="1820951"/>
            <a:ext cx="351024" cy="347301"/>
            <a:chOff x="946175" y="3619500"/>
            <a:chExt cx="296975" cy="293825"/>
          </a:xfrm>
        </p:grpSpPr>
        <p:sp>
          <p:nvSpPr>
            <p:cNvPr id="7265" name="Google Shape;7265;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7"/>
          <p:cNvGrpSpPr/>
          <p:nvPr/>
        </p:nvGrpSpPr>
        <p:grpSpPr>
          <a:xfrm>
            <a:off x="5303939" y="2265585"/>
            <a:ext cx="351940" cy="350995"/>
            <a:chOff x="944600" y="3981825"/>
            <a:chExt cx="297750" cy="296950"/>
          </a:xfrm>
        </p:grpSpPr>
        <p:sp>
          <p:nvSpPr>
            <p:cNvPr id="7272" name="Google Shape;7272;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7"/>
          <p:cNvGrpSpPr/>
          <p:nvPr/>
        </p:nvGrpSpPr>
        <p:grpSpPr>
          <a:xfrm>
            <a:off x="7520875" y="1379445"/>
            <a:ext cx="350079" cy="349133"/>
            <a:chOff x="2768750" y="3227275"/>
            <a:chExt cx="296175" cy="295375"/>
          </a:xfrm>
        </p:grpSpPr>
        <p:sp>
          <p:nvSpPr>
            <p:cNvPr id="7277" name="Google Shape;7277;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7541826" y="1820317"/>
            <a:ext cx="308177" cy="348572"/>
            <a:chOff x="2786075" y="3591800"/>
            <a:chExt cx="260725" cy="294900"/>
          </a:xfrm>
        </p:grpSpPr>
        <p:sp>
          <p:nvSpPr>
            <p:cNvPr id="7286" name="Google Shape;7286;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7"/>
          <p:cNvGrpSpPr/>
          <p:nvPr/>
        </p:nvGrpSpPr>
        <p:grpSpPr>
          <a:xfrm>
            <a:off x="7582324" y="2266044"/>
            <a:ext cx="227180" cy="350079"/>
            <a:chOff x="2819150" y="3955025"/>
            <a:chExt cx="192200" cy="296175"/>
          </a:xfrm>
        </p:grpSpPr>
        <p:sp>
          <p:nvSpPr>
            <p:cNvPr id="7292" name="Google Shape;7292;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7"/>
          <p:cNvGrpSpPr/>
          <p:nvPr/>
        </p:nvGrpSpPr>
        <p:grpSpPr>
          <a:xfrm>
            <a:off x="6206097" y="2731642"/>
            <a:ext cx="349133" cy="348217"/>
            <a:chOff x="4629125" y="3235150"/>
            <a:chExt cx="295375" cy="294600"/>
          </a:xfrm>
        </p:grpSpPr>
        <p:sp>
          <p:nvSpPr>
            <p:cNvPr id="7297" name="Google Shape;7297;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87"/>
          <p:cNvGrpSpPr/>
          <p:nvPr/>
        </p:nvGrpSpPr>
        <p:grpSpPr>
          <a:xfrm>
            <a:off x="6206082" y="3179175"/>
            <a:ext cx="349163" cy="349133"/>
            <a:chOff x="4628325" y="3599825"/>
            <a:chExt cx="295400" cy="295375"/>
          </a:xfrm>
        </p:grpSpPr>
        <p:sp>
          <p:nvSpPr>
            <p:cNvPr id="7303" name="Google Shape;7303;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7"/>
          <p:cNvGrpSpPr/>
          <p:nvPr/>
        </p:nvGrpSpPr>
        <p:grpSpPr>
          <a:xfrm>
            <a:off x="6227033" y="3654786"/>
            <a:ext cx="307261" cy="350079"/>
            <a:chOff x="4645650" y="3962900"/>
            <a:chExt cx="259950" cy="296175"/>
          </a:xfrm>
        </p:grpSpPr>
        <p:sp>
          <p:nvSpPr>
            <p:cNvPr id="7316" name="Google Shape;7316;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7"/>
          <p:cNvGrpSpPr/>
          <p:nvPr/>
        </p:nvGrpSpPr>
        <p:grpSpPr>
          <a:xfrm>
            <a:off x="7979994" y="3179648"/>
            <a:ext cx="349133" cy="348188"/>
            <a:chOff x="6143725" y="3582500"/>
            <a:chExt cx="295375" cy="294575"/>
          </a:xfrm>
        </p:grpSpPr>
        <p:sp>
          <p:nvSpPr>
            <p:cNvPr id="7323" name="Google Shape;7323;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87"/>
          <p:cNvGrpSpPr/>
          <p:nvPr/>
        </p:nvGrpSpPr>
        <p:grpSpPr>
          <a:xfrm>
            <a:off x="5748820" y="1378987"/>
            <a:ext cx="350995" cy="350049"/>
            <a:chOff x="1310075" y="3253275"/>
            <a:chExt cx="296950" cy="296150"/>
          </a:xfrm>
        </p:grpSpPr>
        <p:sp>
          <p:nvSpPr>
            <p:cNvPr id="7331" name="Google Shape;7331;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4" name="Google Shape;7334;p87"/>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87"/>
          <p:cNvGrpSpPr/>
          <p:nvPr/>
        </p:nvGrpSpPr>
        <p:grpSpPr>
          <a:xfrm>
            <a:off x="5748347" y="2265246"/>
            <a:ext cx="351941" cy="351675"/>
            <a:chOff x="1310075" y="3980250"/>
            <a:chExt cx="297750" cy="297525"/>
          </a:xfrm>
        </p:grpSpPr>
        <p:sp>
          <p:nvSpPr>
            <p:cNvPr id="7336" name="Google Shape;7336;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7"/>
          <p:cNvGrpSpPr/>
          <p:nvPr/>
        </p:nvGrpSpPr>
        <p:grpSpPr>
          <a:xfrm>
            <a:off x="8013136" y="1379445"/>
            <a:ext cx="266305" cy="349133"/>
            <a:chOff x="3167275" y="3227275"/>
            <a:chExt cx="225300" cy="295375"/>
          </a:xfrm>
        </p:grpSpPr>
        <p:sp>
          <p:nvSpPr>
            <p:cNvPr id="7341" name="Google Shape;7341;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6" name="Google Shape;7346;p87"/>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7" name="Google Shape;7347;p87"/>
          <p:cNvGrpSpPr/>
          <p:nvPr/>
        </p:nvGrpSpPr>
        <p:grpSpPr>
          <a:xfrm>
            <a:off x="7970318" y="2266502"/>
            <a:ext cx="351940" cy="349163"/>
            <a:chOff x="3133425" y="3955025"/>
            <a:chExt cx="297750" cy="295400"/>
          </a:xfrm>
        </p:grpSpPr>
        <p:sp>
          <p:nvSpPr>
            <p:cNvPr id="7348" name="Google Shape;7348;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87"/>
          <p:cNvGrpSpPr/>
          <p:nvPr/>
        </p:nvGrpSpPr>
        <p:grpSpPr>
          <a:xfrm>
            <a:off x="6650491" y="2730090"/>
            <a:ext cx="350079" cy="351320"/>
            <a:chOff x="4991425" y="3234750"/>
            <a:chExt cx="296175" cy="297225"/>
          </a:xfrm>
        </p:grpSpPr>
        <p:sp>
          <p:nvSpPr>
            <p:cNvPr id="7352" name="Google Shape;7352;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7"/>
          <p:cNvGrpSpPr/>
          <p:nvPr/>
        </p:nvGrpSpPr>
        <p:grpSpPr>
          <a:xfrm>
            <a:off x="6650491" y="3199653"/>
            <a:ext cx="350079" cy="308177"/>
            <a:chOff x="4991425" y="3617150"/>
            <a:chExt cx="296175" cy="260725"/>
          </a:xfrm>
        </p:grpSpPr>
        <p:sp>
          <p:nvSpPr>
            <p:cNvPr id="7359" name="Google Shape;7359;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7"/>
          <p:cNvGrpSpPr/>
          <p:nvPr/>
        </p:nvGrpSpPr>
        <p:grpSpPr>
          <a:xfrm>
            <a:off x="6727764" y="3655244"/>
            <a:ext cx="195532" cy="349163"/>
            <a:chOff x="5056800" y="3962900"/>
            <a:chExt cx="165425" cy="295400"/>
          </a:xfrm>
        </p:grpSpPr>
        <p:sp>
          <p:nvSpPr>
            <p:cNvPr id="7367" name="Google Shape;7367;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7"/>
          <p:cNvGrpSpPr/>
          <p:nvPr/>
        </p:nvGrpSpPr>
        <p:grpSpPr>
          <a:xfrm>
            <a:off x="7979062" y="3655260"/>
            <a:ext cx="350995" cy="349133"/>
            <a:chOff x="6168925" y="3936925"/>
            <a:chExt cx="296950" cy="295375"/>
          </a:xfrm>
        </p:grpSpPr>
        <p:sp>
          <p:nvSpPr>
            <p:cNvPr id="7371" name="Google Shape;7371;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7"/>
          <p:cNvGrpSpPr/>
          <p:nvPr/>
        </p:nvGrpSpPr>
        <p:grpSpPr>
          <a:xfrm>
            <a:off x="6192781" y="1372332"/>
            <a:ext cx="348188" cy="349133"/>
            <a:chOff x="1674750" y="3254050"/>
            <a:chExt cx="294575" cy="295375"/>
          </a:xfrm>
        </p:grpSpPr>
        <p:sp>
          <p:nvSpPr>
            <p:cNvPr id="7378" name="Google Shape;7378;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7"/>
          <p:cNvGrpSpPr/>
          <p:nvPr/>
        </p:nvGrpSpPr>
        <p:grpSpPr>
          <a:xfrm>
            <a:off x="6207177" y="1820035"/>
            <a:ext cx="319347" cy="349133"/>
            <a:chOff x="1687350" y="3618725"/>
            <a:chExt cx="270175" cy="295375"/>
          </a:xfrm>
        </p:grpSpPr>
        <p:sp>
          <p:nvSpPr>
            <p:cNvPr id="7382" name="Google Shape;7382;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7"/>
          <p:cNvGrpSpPr/>
          <p:nvPr/>
        </p:nvGrpSpPr>
        <p:grpSpPr>
          <a:xfrm>
            <a:off x="6190880" y="2266516"/>
            <a:ext cx="351940" cy="349133"/>
            <a:chOff x="1672375" y="3982600"/>
            <a:chExt cx="297750" cy="295375"/>
          </a:xfrm>
        </p:grpSpPr>
        <p:sp>
          <p:nvSpPr>
            <p:cNvPr id="7386" name="Google Shape;7386;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7"/>
          <p:cNvGrpSpPr/>
          <p:nvPr/>
        </p:nvGrpSpPr>
        <p:grpSpPr>
          <a:xfrm>
            <a:off x="4882872" y="2730711"/>
            <a:ext cx="350079" cy="350079"/>
            <a:chOff x="3497300" y="3227275"/>
            <a:chExt cx="296175" cy="296175"/>
          </a:xfrm>
        </p:grpSpPr>
        <p:sp>
          <p:nvSpPr>
            <p:cNvPr id="7390" name="Google Shape;7390;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87"/>
          <p:cNvGrpSpPr/>
          <p:nvPr/>
        </p:nvGrpSpPr>
        <p:grpSpPr>
          <a:xfrm>
            <a:off x="4883345" y="3180106"/>
            <a:ext cx="349133" cy="347272"/>
            <a:chOff x="3497300" y="3591950"/>
            <a:chExt cx="295375" cy="293800"/>
          </a:xfrm>
        </p:grpSpPr>
        <p:sp>
          <p:nvSpPr>
            <p:cNvPr id="7399" name="Google Shape;7399;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7"/>
          <p:cNvGrpSpPr/>
          <p:nvPr/>
        </p:nvGrpSpPr>
        <p:grpSpPr>
          <a:xfrm>
            <a:off x="4883345" y="3655244"/>
            <a:ext cx="349133" cy="349163"/>
            <a:chOff x="3497300" y="3955025"/>
            <a:chExt cx="295375" cy="295400"/>
          </a:xfrm>
        </p:grpSpPr>
        <p:sp>
          <p:nvSpPr>
            <p:cNvPr id="7408" name="Google Shape;7408;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87"/>
          <p:cNvGrpSpPr/>
          <p:nvPr/>
        </p:nvGrpSpPr>
        <p:grpSpPr>
          <a:xfrm>
            <a:off x="7107917" y="2731435"/>
            <a:ext cx="327739" cy="348631"/>
            <a:chOff x="5364750" y="3235150"/>
            <a:chExt cx="277275" cy="294950"/>
          </a:xfrm>
        </p:grpSpPr>
        <p:sp>
          <p:nvSpPr>
            <p:cNvPr id="7412" name="Google Shape;7412;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87"/>
          <p:cNvGrpSpPr/>
          <p:nvPr/>
        </p:nvGrpSpPr>
        <p:grpSpPr>
          <a:xfrm>
            <a:off x="7096274" y="3177771"/>
            <a:ext cx="351024" cy="351941"/>
            <a:chOff x="5355300" y="3598250"/>
            <a:chExt cx="296975" cy="297750"/>
          </a:xfrm>
        </p:grpSpPr>
        <p:sp>
          <p:nvSpPr>
            <p:cNvPr id="7421" name="Google Shape;7421;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7"/>
          <p:cNvGrpSpPr/>
          <p:nvPr/>
        </p:nvGrpSpPr>
        <p:grpSpPr>
          <a:xfrm>
            <a:off x="7100470" y="3716693"/>
            <a:ext cx="342632" cy="226264"/>
            <a:chOff x="5358450" y="4015675"/>
            <a:chExt cx="289875" cy="191425"/>
          </a:xfrm>
        </p:grpSpPr>
        <p:sp>
          <p:nvSpPr>
            <p:cNvPr id="7430" name="Google Shape;7430;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6226953" y="4099224"/>
            <a:ext cx="351024" cy="325464"/>
            <a:chOff x="6543825" y="3202075"/>
            <a:chExt cx="296975" cy="275350"/>
          </a:xfrm>
        </p:grpSpPr>
        <p:sp>
          <p:nvSpPr>
            <p:cNvPr id="7435" name="Google Shape;7435;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7"/>
          <p:cNvGrpSpPr/>
          <p:nvPr/>
        </p:nvGrpSpPr>
        <p:grpSpPr>
          <a:xfrm>
            <a:off x="6633934" y="1378972"/>
            <a:ext cx="350079" cy="350079"/>
            <a:chOff x="2037825" y="3254050"/>
            <a:chExt cx="296175" cy="296175"/>
          </a:xfrm>
        </p:grpSpPr>
        <p:sp>
          <p:nvSpPr>
            <p:cNvPr id="7443" name="Google Shape;7443;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7"/>
          <p:cNvGrpSpPr/>
          <p:nvPr/>
        </p:nvGrpSpPr>
        <p:grpSpPr>
          <a:xfrm>
            <a:off x="6632072" y="1820139"/>
            <a:ext cx="353802" cy="348926"/>
            <a:chOff x="2034675" y="3617925"/>
            <a:chExt cx="299325" cy="295200"/>
          </a:xfrm>
        </p:grpSpPr>
        <p:sp>
          <p:nvSpPr>
            <p:cNvPr id="7450" name="Google Shape;7450;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7"/>
          <p:cNvGrpSpPr/>
          <p:nvPr/>
        </p:nvGrpSpPr>
        <p:grpSpPr>
          <a:xfrm>
            <a:off x="6633934" y="2266516"/>
            <a:ext cx="350079" cy="349133"/>
            <a:chOff x="2037825" y="3981825"/>
            <a:chExt cx="296175" cy="295375"/>
          </a:xfrm>
        </p:grpSpPr>
        <p:sp>
          <p:nvSpPr>
            <p:cNvPr id="7456" name="Google Shape;7456;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7"/>
          <p:cNvGrpSpPr/>
          <p:nvPr/>
        </p:nvGrpSpPr>
        <p:grpSpPr>
          <a:xfrm>
            <a:off x="5318952" y="2762832"/>
            <a:ext cx="350079" cy="285837"/>
            <a:chOff x="3860400" y="3254050"/>
            <a:chExt cx="296175" cy="241825"/>
          </a:xfrm>
        </p:grpSpPr>
        <p:sp>
          <p:nvSpPr>
            <p:cNvPr id="7460" name="Google Shape;7460;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7"/>
          <p:cNvGrpSpPr/>
          <p:nvPr/>
        </p:nvGrpSpPr>
        <p:grpSpPr>
          <a:xfrm>
            <a:off x="5318479" y="3178702"/>
            <a:ext cx="351024" cy="350079"/>
            <a:chOff x="3859600" y="3591950"/>
            <a:chExt cx="296975" cy="296175"/>
          </a:xfrm>
        </p:grpSpPr>
        <p:sp>
          <p:nvSpPr>
            <p:cNvPr id="7468" name="Google Shape;7468;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7"/>
          <p:cNvGrpSpPr/>
          <p:nvPr/>
        </p:nvGrpSpPr>
        <p:grpSpPr>
          <a:xfrm>
            <a:off x="5318952" y="3654786"/>
            <a:ext cx="350079" cy="350079"/>
            <a:chOff x="3860400" y="3955025"/>
            <a:chExt cx="296175" cy="296175"/>
          </a:xfrm>
        </p:grpSpPr>
        <p:sp>
          <p:nvSpPr>
            <p:cNvPr id="7472" name="Google Shape;7472;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7"/>
          <p:cNvGrpSpPr/>
          <p:nvPr/>
        </p:nvGrpSpPr>
        <p:grpSpPr>
          <a:xfrm>
            <a:off x="7534167" y="2731184"/>
            <a:ext cx="355664" cy="349133"/>
            <a:chOff x="5716825" y="3235950"/>
            <a:chExt cx="300900" cy="295375"/>
          </a:xfrm>
        </p:grpSpPr>
        <p:sp>
          <p:nvSpPr>
            <p:cNvPr id="7478" name="Google Shape;7478;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7"/>
          <p:cNvGrpSpPr/>
          <p:nvPr/>
        </p:nvGrpSpPr>
        <p:grpSpPr>
          <a:xfrm>
            <a:off x="7547199" y="3189872"/>
            <a:ext cx="329601" cy="327739"/>
            <a:chOff x="5727850" y="3609275"/>
            <a:chExt cx="278850" cy="277275"/>
          </a:xfrm>
        </p:grpSpPr>
        <p:sp>
          <p:nvSpPr>
            <p:cNvPr id="7483" name="Google Shape;7483;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7"/>
          <p:cNvGrpSpPr/>
          <p:nvPr/>
        </p:nvGrpSpPr>
        <p:grpSpPr>
          <a:xfrm>
            <a:off x="7558383" y="3655259"/>
            <a:ext cx="307231" cy="349133"/>
            <a:chOff x="5736525" y="3963700"/>
            <a:chExt cx="259925" cy="295375"/>
          </a:xfrm>
        </p:grpSpPr>
        <p:sp>
          <p:nvSpPr>
            <p:cNvPr id="7489" name="Google Shape;7489;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7"/>
          <p:cNvGrpSpPr/>
          <p:nvPr/>
        </p:nvGrpSpPr>
        <p:grpSpPr>
          <a:xfrm>
            <a:off x="6649963" y="4104585"/>
            <a:ext cx="351024" cy="350079"/>
            <a:chOff x="6553275" y="3604550"/>
            <a:chExt cx="296975" cy="296175"/>
          </a:xfrm>
        </p:grpSpPr>
        <p:sp>
          <p:nvSpPr>
            <p:cNvPr id="7497" name="Google Shape;7497;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3" name="Google Shape;7503;p87"/>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504" name="Google Shape;7504;p87"/>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08" name="Shape 7508"/>
        <p:cNvGrpSpPr/>
        <p:nvPr/>
      </p:nvGrpSpPr>
      <p:grpSpPr>
        <a:xfrm>
          <a:off x="0" y="0"/>
          <a:ext cx="0" cy="0"/>
          <a:chOff x="0" y="0"/>
          <a:chExt cx="0" cy="0"/>
        </a:xfrm>
      </p:grpSpPr>
      <p:grpSp>
        <p:nvGrpSpPr>
          <p:cNvPr id="7509" name="Google Shape;7509;p88"/>
          <p:cNvGrpSpPr/>
          <p:nvPr/>
        </p:nvGrpSpPr>
        <p:grpSpPr>
          <a:xfrm>
            <a:off x="877057" y="1380546"/>
            <a:ext cx="294401" cy="353645"/>
            <a:chOff x="-35814600" y="3202075"/>
            <a:chExt cx="242625" cy="291450"/>
          </a:xfrm>
        </p:grpSpPr>
        <p:sp>
          <p:nvSpPr>
            <p:cNvPr id="7510" name="Google Shape;7510;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88"/>
          <p:cNvGrpSpPr/>
          <p:nvPr/>
        </p:nvGrpSpPr>
        <p:grpSpPr>
          <a:xfrm>
            <a:off x="847435" y="1821466"/>
            <a:ext cx="353645" cy="353888"/>
            <a:chOff x="-35839800" y="3561025"/>
            <a:chExt cx="291450" cy="291650"/>
          </a:xfrm>
        </p:grpSpPr>
        <p:sp>
          <p:nvSpPr>
            <p:cNvPr id="7518" name="Google Shape;7518;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5" name="Google Shape;7525;p88"/>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88"/>
          <p:cNvGrpSpPr/>
          <p:nvPr/>
        </p:nvGrpSpPr>
        <p:grpSpPr>
          <a:xfrm>
            <a:off x="3084980" y="1380546"/>
            <a:ext cx="353645" cy="353645"/>
            <a:chOff x="-34003850" y="3227275"/>
            <a:chExt cx="291450" cy="291450"/>
          </a:xfrm>
        </p:grpSpPr>
        <p:sp>
          <p:nvSpPr>
            <p:cNvPr id="7527" name="Google Shape;7527;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8"/>
          <p:cNvGrpSpPr/>
          <p:nvPr/>
        </p:nvGrpSpPr>
        <p:grpSpPr>
          <a:xfrm>
            <a:off x="3084510" y="1821238"/>
            <a:ext cx="354586" cy="354343"/>
            <a:chOff x="-34004625" y="3585850"/>
            <a:chExt cx="292225" cy="292025"/>
          </a:xfrm>
        </p:grpSpPr>
        <p:sp>
          <p:nvSpPr>
            <p:cNvPr id="7533" name="Google Shape;7533;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8"/>
          <p:cNvGrpSpPr/>
          <p:nvPr/>
        </p:nvGrpSpPr>
        <p:grpSpPr>
          <a:xfrm>
            <a:off x="3084025" y="2256439"/>
            <a:ext cx="355557" cy="354616"/>
            <a:chOff x="-34005425" y="3945575"/>
            <a:chExt cx="293025" cy="292250"/>
          </a:xfrm>
        </p:grpSpPr>
        <p:sp>
          <p:nvSpPr>
            <p:cNvPr id="7539" name="Google Shape;7539;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8"/>
          <p:cNvGrpSpPr/>
          <p:nvPr/>
        </p:nvGrpSpPr>
        <p:grpSpPr>
          <a:xfrm>
            <a:off x="1731124" y="2729615"/>
            <a:ext cx="358408" cy="355557"/>
            <a:chOff x="-32174975" y="3192625"/>
            <a:chExt cx="295375" cy="293025"/>
          </a:xfrm>
        </p:grpSpPr>
        <p:sp>
          <p:nvSpPr>
            <p:cNvPr id="7543" name="Google Shape;7543;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88"/>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9" name="Google Shape;7549;p88"/>
          <p:cNvGrpSpPr/>
          <p:nvPr/>
        </p:nvGrpSpPr>
        <p:grpSpPr>
          <a:xfrm>
            <a:off x="3970274" y="2730570"/>
            <a:ext cx="354586" cy="353645"/>
            <a:chOff x="-30345325" y="3184750"/>
            <a:chExt cx="292225" cy="291450"/>
          </a:xfrm>
        </p:grpSpPr>
        <p:sp>
          <p:nvSpPr>
            <p:cNvPr id="7550" name="Google Shape;7550;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88"/>
          <p:cNvGrpSpPr/>
          <p:nvPr/>
        </p:nvGrpSpPr>
        <p:grpSpPr>
          <a:xfrm>
            <a:off x="1295026" y="1380546"/>
            <a:ext cx="353645" cy="353645"/>
            <a:chOff x="-35481425" y="3202075"/>
            <a:chExt cx="291450" cy="291450"/>
          </a:xfrm>
        </p:grpSpPr>
        <p:sp>
          <p:nvSpPr>
            <p:cNvPr id="7556" name="Google Shape;7556;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8"/>
          <p:cNvGrpSpPr/>
          <p:nvPr/>
        </p:nvGrpSpPr>
        <p:grpSpPr>
          <a:xfrm>
            <a:off x="1294556" y="1822072"/>
            <a:ext cx="354586" cy="352675"/>
            <a:chOff x="-35482200" y="3561225"/>
            <a:chExt cx="292225" cy="290650"/>
          </a:xfrm>
        </p:grpSpPr>
        <p:sp>
          <p:nvSpPr>
            <p:cNvPr id="7564" name="Google Shape;7564;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295026" y="2256940"/>
            <a:ext cx="353645" cy="353615"/>
            <a:chOff x="-35481425" y="3919600"/>
            <a:chExt cx="291450" cy="291425"/>
          </a:xfrm>
        </p:grpSpPr>
        <p:sp>
          <p:nvSpPr>
            <p:cNvPr id="7568" name="Google Shape;7568;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3530661" y="1381031"/>
            <a:ext cx="357468" cy="352675"/>
            <a:chOff x="-33645475" y="3228075"/>
            <a:chExt cx="294600" cy="290650"/>
          </a:xfrm>
        </p:grpSpPr>
        <p:sp>
          <p:nvSpPr>
            <p:cNvPr id="7577" name="Google Shape;7577;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8"/>
          <p:cNvGrpSpPr/>
          <p:nvPr/>
        </p:nvGrpSpPr>
        <p:grpSpPr>
          <a:xfrm>
            <a:off x="3531631" y="1821116"/>
            <a:ext cx="355526" cy="354586"/>
            <a:chOff x="-33646250" y="3586425"/>
            <a:chExt cx="293000" cy="292225"/>
          </a:xfrm>
        </p:grpSpPr>
        <p:sp>
          <p:nvSpPr>
            <p:cNvPr id="7585" name="Google Shape;7585;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8"/>
          <p:cNvGrpSpPr/>
          <p:nvPr/>
        </p:nvGrpSpPr>
        <p:grpSpPr>
          <a:xfrm>
            <a:off x="3532101" y="2255969"/>
            <a:ext cx="354586" cy="355557"/>
            <a:chOff x="-33645475" y="3944800"/>
            <a:chExt cx="292225" cy="293025"/>
          </a:xfrm>
        </p:grpSpPr>
        <p:sp>
          <p:nvSpPr>
            <p:cNvPr id="7588" name="Google Shape;7588;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8"/>
          <p:cNvGrpSpPr/>
          <p:nvPr/>
        </p:nvGrpSpPr>
        <p:grpSpPr>
          <a:xfrm>
            <a:off x="2185320" y="2729706"/>
            <a:ext cx="352675" cy="355375"/>
            <a:chOff x="-31809525" y="3192625"/>
            <a:chExt cx="290650" cy="292875"/>
          </a:xfrm>
        </p:grpSpPr>
        <p:sp>
          <p:nvSpPr>
            <p:cNvPr id="7599" name="Google Shape;7599;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8"/>
          <p:cNvGrpSpPr/>
          <p:nvPr/>
        </p:nvGrpSpPr>
        <p:grpSpPr>
          <a:xfrm>
            <a:off x="2184835" y="3200258"/>
            <a:ext cx="353645" cy="355557"/>
            <a:chOff x="-31811100" y="3550975"/>
            <a:chExt cx="291450" cy="293025"/>
          </a:xfrm>
        </p:grpSpPr>
        <p:sp>
          <p:nvSpPr>
            <p:cNvPr id="7604" name="Google Shape;7604;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2178631" y="3664562"/>
            <a:ext cx="366052" cy="356831"/>
            <a:chOff x="-31817400" y="3910025"/>
            <a:chExt cx="301675" cy="294075"/>
          </a:xfrm>
        </p:grpSpPr>
        <p:sp>
          <p:nvSpPr>
            <p:cNvPr id="7612" name="Google Shape;7612;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8"/>
          <p:cNvGrpSpPr/>
          <p:nvPr/>
        </p:nvGrpSpPr>
        <p:grpSpPr>
          <a:xfrm>
            <a:off x="3970259" y="3200743"/>
            <a:ext cx="354616" cy="354586"/>
            <a:chOff x="-30354000" y="3569100"/>
            <a:chExt cx="292250" cy="292225"/>
          </a:xfrm>
        </p:grpSpPr>
        <p:sp>
          <p:nvSpPr>
            <p:cNvPr id="7616" name="Google Shape;7616;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88"/>
          <p:cNvGrpSpPr/>
          <p:nvPr/>
        </p:nvGrpSpPr>
        <p:grpSpPr>
          <a:xfrm>
            <a:off x="1748837" y="1380546"/>
            <a:ext cx="342148" cy="353645"/>
            <a:chOff x="-35118325" y="3202075"/>
            <a:chExt cx="281975" cy="291450"/>
          </a:xfrm>
        </p:grpSpPr>
        <p:sp>
          <p:nvSpPr>
            <p:cNvPr id="7623" name="Google Shape;7623;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88"/>
          <p:cNvGrpSpPr/>
          <p:nvPr/>
        </p:nvGrpSpPr>
        <p:grpSpPr>
          <a:xfrm>
            <a:off x="1742618" y="1821799"/>
            <a:ext cx="354586" cy="353221"/>
            <a:chOff x="-35123050" y="3561225"/>
            <a:chExt cx="292225" cy="291100"/>
          </a:xfrm>
        </p:grpSpPr>
        <p:sp>
          <p:nvSpPr>
            <p:cNvPr id="7628" name="Google Shape;7628;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1784677" y="2256940"/>
            <a:ext cx="270467" cy="353615"/>
            <a:chOff x="-35089175" y="3919600"/>
            <a:chExt cx="222900" cy="291425"/>
          </a:xfrm>
        </p:grpSpPr>
        <p:sp>
          <p:nvSpPr>
            <p:cNvPr id="7631" name="Google Shape;7631;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8"/>
          <p:cNvGrpSpPr/>
          <p:nvPr/>
        </p:nvGrpSpPr>
        <p:grpSpPr>
          <a:xfrm>
            <a:off x="3981673" y="1380303"/>
            <a:ext cx="336445" cy="354131"/>
            <a:chOff x="-33277650" y="3226875"/>
            <a:chExt cx="277275" cy="291850"/>
          </a:xfrm>
        </p:grpSpPr>
        <p:sp>
          <p:nvSpPr>
            <p:cNvPr id="7634" name="Google Shape;7634;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8"/>
          <p:cNvGrpSpPr/>
          <p:nvPr/>
        </p:nvGrpSpPr>
        <p:grpSpPr>
          <a:xfrm>
            <a:off x="3973073" y="1821587"/>
            <a:ext cx="353645" cy="353645"/>
            <a:chOff x="-33286325" y="3586425"/>
            <a:chExt cx="291450" cy="291450"/>
          </a:xfrm>
        </p:grpSpPr>
        <p:sp>
          <p:nvSpPr>
            <p:cNvPr id="7642" name="Google Shape;7642;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8"/>
          <p:cNvGrpSpPr/>
          <p:nvPr/>
        </p:nvGrpSpPr>
        <p:grpSpPr>
          <a:xfrm>
            <a:off x="3973073" y="2255969"/>
            <a:ext cx="353645" cy="355557"/>
            <a:chOff x="-33286325" y="3944800"/>
            <a:chExt cx="291450" cy="293025"/>
          </a:xfrm>
        </p:grpSpPr>
        <p:sp>
          <p:nvSpPr>
            <p:cNvPr id="7648" name="Google Shape;7648;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2631470" y="2729129"/>
            <a:ext cx="353645" cy="356527"/>
            <a:chOff x="-31452725" y="3191825"/>
            <a:chExt cx="291450" cy="293825"/>
          </a:xfrm>
        </p:grpSpPr>
        <p:sp>
          <p:nvSpPr>
            <p:cNvPr id="7653" name="Google Shape;7653;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8"/>
          <p:cNvGrpSpPr/>
          <p:nvPr/>
        </p:nvGrpSpPr>
        <p:grpSpPr>
          <a:xfrm>
            <a:off x="2631000" y="3200744"/>
            <a:ext cx="354586" cy="354586"/>
            <a:chOff x="-31452725" y="3551775"/>
            <a:chExt cx="292225" cy="292225"/>
          </a:xfrm>
        </p:grpSpPr>
        <p:sp>
          <p:nvSpPr>
            <p:cNvPr id="7658" name="Google Shape;7658;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8"/>
          <p:cNvGrpSpPr/>
          <p:nvPr/>
        </p:nvGrpSpPr>
        <p:grpSpPr>
          <a:xfrm>
            <a:off x="2629559" y="3664729"/>
            <a:ext cx="357468" cy="356497"/>
            <a:chOff x="-31455100" y="3909350"/>
            <a:chExt cx="294600" cy="293800"/>
          </a:xfrm>
        </p:grpSpPr>
        <p:sp>
          <p:nvSpPr>
            <p:cNvPr id="7663" name="Google Shape;7663;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88"/>
          <p:cNvGrpSpPr/>
          <p:nvPr/>
        </p:nvGrpSpPr>
        <p:grpSpPr>
          <a:xfrm>
            <a:off x="3970744" y="3665684"/>
            <a:ext cx="353645" cy="354586"/>
            <a:chOff x="-30345325" y="3918800"/>
            <a:chExt cx="291450" cy="292225"/>
          </a:xfrm>
        </p:grpSpPr>
        <p:sp>
          <p:nvSpPr>
            <p:cNvPr id="7666" name="Google Shape;7666;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88"/>
          <p:cNvGrpSpPr/>
          <p:nvPr/>
        </p:nvGrpSpPr>
        <p:grpSpPr>
          <a:xfrm>
            <a:off x="2200736" y="1380546"/>
            <a:ext cx="332593" cy="353645"/>
            <a:chOff x="-34755225" y="3202075"/>
            <a:chExt cx="274100" cy="291450"/>
          </a:xfrm>
        </p:grpSpPr>
        <p:sp>
          <p:nvSpPr>
            <p:cNvPr id="7672" name="Google Shape;7672;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8"/>
          <p:cNvGrpSpPr/>
          <p:nvPr/>
        </p:nvGrpSpPr>
        <p:grpSpPr>
          <a:xfrm>
            <a:off x="2190209" y="1821587"/>
            <a:ext cx="353645" cy="353645"/>
            <a:chOff x="-34763900" y="3561225"/>
            <a:chExt cx="291450" cy="291450"/>
          </a:xfrm>
        </p:grpSpPr>
        <p:sp>
          <p:nvSpPr>
            <p:cNvPr id="7680" name="Google Shape;7680;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3" name="Google Shape;7683;p88"/>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4" name="Google Shape;7684;p88"/>
          <p:cNvGrpSpPr/>
          <p:nvPr/>
        </p:nvGrpSpPr>
        <p:grpSpPr>
          <a:xfrm>
            <a:off x="845106" y="2730099"/>
            <a:ext cx="354586" cy="354586"/>
            <a:chOff x="-32927950" y="3227275"/>
            <a:chExt cx="292225" cy="292225"/>
          </a:xfrm>
        </p:grpSpPr>
        <p:sp>
          <p:nvSpPr>
            <p:cNvPr id="7685" name="Google Shape;7685;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8"/>
          <p:cNvGrpSpPr/>
          <p:nvPr/>
        </p:nvGrpSpPr>
        <p:grpSpPr>
          <a:xfrm>
            <a:off x="844621" y="3201213"/>
            <a:ext cx="355557" cy="353645"/>
            <a:chOff x="-32927950" y="3586425"/>
            <a:chExt cx="293025" cy="291450"/>
          </a:xfrm>
        </p:grpSpPr>
        <p:sp>
          <p:nvSpPr>
            <p:cNvPr id="7691" name="Google Shape;7691;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8"/>
          <p:cNvGrpSpPr/>
          <p:nvPr/>
        </p:nvGrpSpPr>
        <p:grpSpPr>
          <a:xfrm>
            <a:off x="845106" y="3665198"/>
            <a:ext cx="354586" cy="355557"/>
            <a:chOff x="-32927950" y="3944800"/>
            <a:chExt cx="292225" cy="293025"/>
          </a:xfrm>
        </p:grpSpPr>
        <p:sp>
          <p:nvSpPr>
            <p:cNvPr id="7697" name="Google Shape;7697;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8"/>
          <p:cNvGrpSpPr/>
          <p:nvPr/>
        </p:nvGrpSpPr>
        <p:grpSpPr>
          <a:xfrm>
            <a:off x="3073898" y="2730449"/>
            <a:ext cx="354586" cy="353888"/>
            <a:chOff x="-31094350" y="3194000"/>
            <a:chExt cx="292225" cy="291650"/>
          </a:xfrm>
        </p:grpSpPr>
        <p:sp>
          <p:nvSpPr>
            <p:cNvPr id="7707" name="Google Shape;7707;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88"/>
          <p:cNvGrpSpPr/>
          <p:nvPr/>
        </p:nvGrpSpPr>
        <p:grpSpPr>
          <a:xfrm>
            <a:off x="3074368" y="3200941"/>
            <a:ext cx="353645" cy="354191"/>
            <a:chOff x="-31093575" y="3552550"/>
            <a:chExt cx="291450" cy="291900"/>
          </a:xfrm>
        </p:grpSpPr>
        <p:sp>
          <p:nvSpPr>
            <p:cNvPr id="7716" name="Google Shape;7716;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8"/>
          <p:cNvGrpSpPr/>
          <p:nvPr/>
        </p:nvGrpSpPr>
        <p:grpSpPr>
          <a:xfrm>
            <a:off x="3074368" y="3666169"/>
            <a:ext cx="353645" cy="353615"/>
            <a:chOff x="-31093575" y="3911725"/>
            <a:chExt cx="291450" cy="291425"/>
          </a:xfrm>
        </p:grpSpPr>
        <p:sp>
          <p:nvSpPr>
            <p:cNvPr id="7721" name="Google Shape;7721;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2183798" y="4123136"/>
            <a:ext cx="356497" cy="354586"/>
            <a:chOff x="-29946000" y="3183175"/>
            <a:chExt cx="293800" cy="292225"/>
          </a:xfrm>
        </p:grpSpPr>
        <p:sp>
          <p:nvSpPr>
            <p:cNvPr id="7724" name="Google Shape;7724;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8"/>
          <p:cNvGrpSpPr/>
          <p:nvPr/>
        </p:nvGrpSpPr>
        <p:grpSpPr>
          <a:xfrm>
            <a:off x="2628330" y="1380289"/>
            <a:ext cx="358408" cy="354161"/>
            <a:chOff x="-34408675" y="3202075"/>
            <a:chExt cx="295375" cy="291875"/>
          </a:xfrm>
        </p:grpSpPr>
        <p:sp>
          <p:nvSpPr>
            <p:cNvPr id="7731" name="Google Shape;7731;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2630241" y="1820283"/>
            <a:ext cx="354586" cy="356254"/>
            <a:chOff x="-34405525" y="3558075"/>
            <a:chExt cx="292225" cy="293600"/>
          </a:xfrm>
        </p:grpSpPr>
        <p:sp>
          <p:nvSpPr>
            <p:cNvPr id="7736" name="Google Shape;7736;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8"/>
          <p:cNvGrpSpPr/>
          <p:nvPr/>
        </p:nvGrpSpPr>
        <p:grpSpPr>
          <a:xfrm>
            <a:off x="2629755" y="2256940"/>
            <a:ext cx="355557" cy="353615"/>
            <a:chOff x="-34406325" y="3919600"/>
            <a:chExt cx="293025" cy="291425"/>
          </a:xfrm>
        </p:grpSpPr>
        <p:sp>
          <p:nvSpPr>
            <p:cNvPr id="7740" name="Google Shape;7740;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1293653" y="2736303"/>
            <a:ext cx="353645" cy="342179"/>
            <a:chOff x="-32568800" y="3232000"/>
            <a:chExt cx="291450" cy="282000"/>
          </a:xfrm>
        </p:grpSpPr>
        <p:sp>
          <p:nvSpPr>
            <p:cNvPr id="7748" name="Google Shape;7748;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1293183" y="3201213"/>
            <a:ext cx="354586" cy="353645"/>
            <a:chOff x="-32569575" y="3586425"/>
            <a:chExt cx="292225" cy="291450"/>
          </a:xfrm>
        </p:grpSpPr>
        <p:sp>
          <p:nvSpPr>
            <p:cNvPr id="7751" name="Google Shape;7751;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8"/>
          <p:cNvGrpSpPr/>
          <p:nvPr/>
        </p:nvGrpSpPr>
        <p:grpSpPr>
          <a:xfrm>
            <a:off x="1284098" y="3665805"/>
            <a:ext cx="372756" cy="354343"/>
            <a:chOff x="-32576675" y="3944600"/>
            <a:chExt cx="307200" cy="292025"/>
          </a:xfrm>
        </p:grpSpPr>
        <p:sp>
          <p:nvSpPr>
            <p:cNvPr id="7754" name="Google Shape;7754;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8"/>
          <p:cNvGrpSpPr/>
          <p:nvPr/>
        </p:nvGrpSpPr>
        <p:grpSpPr>
          <a:xfrm>
            <a:off x="3529065" y="2730100"/>
            <a:ext cx="354586" cy="354586"/>
            <a:chOff x="-30735200" y="3192625"/>
            <a:chExt cx="292225" cy="292225"/>
          </a:xfrm>
        </p:grpSpPr>
        <p:sp>
          <p:nvSpPr>
            <p:cNvPr id="7757" name="Google Shape;7757;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8"/>
          <p:cNvGrpSpPr/>
          <p:nvPr/>
        </p:nvGrpSpPr>
        <p:grpSpPr>
          <a:xfrm>
            <a:off x="3529065" y="3201532"/>
            <a:ext cx="354586" cy="353008"/>
            <a:chOff x="-30735200" y="3552550"/>
            <a:chExt cx="292225" cy="290925"/>
          </a:xfrm>
        </p:grpSpPr>
        <p:sp>
          <p:nvSpPr>
            <p:cNvPr id="7765" name="Google Shape;7765;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8"/>
          <p:cNvGrpSpPr/>
          <p:nvPr/>
        </p:nvGrpSpPr>
        <p:grpSpPr>
          <a:xfrm>
            <a:off x="3529065" y="3666154"/>
            <a:ext cx="354586" cy="353645"/>
            <a:chOff x="-30735200" y="3910925"/>
            <a:chExt cx="292225" cy="291450"/>
          </a:xfrm>
        </p:grpSpPr>
        <p:sp>
          <p:nvSpPr>
            <p:cNvPr id="7768" name="Google Shape;7768;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0" name="Google Shape;7770;p88"/>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88"/>
          <p:cNvGrpSpPr/>
          <p:nvPr/>
        </p:nvGrpSpPr>
        <p:grpSpPr>
          <a:xfrm>
            <a:off x="4882910" y="1379021"/>
            <a:ext cx="358971" cy="359224"/>
            <a:chOff x="-57956275" y="3197925"/>
            <a:chExt cx="319000" cy="319225"/>
          </a:xfrm>
        </p:grpSpPr>
        <p:sp>
          <p:nvSpPr>
            <p:cNvPr id="7772" name="Google Shape;7772;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8"/>
          <p:cNvGrpSpPr/>
          <p:nvPr/>
        </p:nvGrpSpPr>
        <p:grpSpPr>
          <a:xfrm>
            <a:off x="4905064" y="1835446"/>
            <a:ext cx="314662" cy="358971"/>
            <a:chOff x="-57940525" y="3590375"/>
            <a:chExt cx="279625" cy="319000"/>
          </a:xfrm>
        </p:grpSpPr>
        <p:sp>
          <p:nvSpPr>
            <p:cNvPr id="7780" name="Google Shape;7780;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8"/>
          <p:cNvGrpSpPr/>
          <p:nvPr/>
        </p:nvGrpSpPr>
        <p:grpSpPr>
          <a:xfrm>
            <a:off x="4875945" y="2276817"/>
            <a:ext cx="358099" cy="358999"/>
            <a:chOff x="-57959425" y="3982600"/>
            <a:chExt cx="318225" cy="319025"/>
          </a:xfrm>
        </p:grpSpPr>
        <p:sp>
          <p:nvSpPr>
            <p:cNvPr id="7786" name="Google Shape;7786;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8"/>
          <p:cNvGrpSpPr/>
          <p:nvPr/>
        </p:nvGrpSpPr>
        <p:grpSpPr>
          <a:xfrm>
            <a:off x="7076112" y="1380146"/>
            <a:ext cx="357226" cy="357226"/>
            <a:chOff x="-55987225" y="3198925"/>
            <a:chExt cx="317450" cy="317450"/>
          </a:xfrm>
        </p:grpSpPr>
        <p:sp>
          <p:nvSpPr>
            <p:cNvPr id="7791" name="Google Shape;7791;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8"/>
          <p:cNvGrpSpPr/>
          <p:nvPr/>
        </p:nvGrpSpPr>
        <p:grpSpPr>
          <a:xfrm>
            <a:off x="7076112" y="1836178"/>
            <a:ext cx="357226" cy="357367"/>
            <a:chOff x="-55987225" y="3591025"/>
            <a:chExt cx="317450" cy="317575"/>
          </a:xfrm>
        </p:grpSpPr>
        <p:sp>
          <p:nvSpPr>
            <p:cNvPr id="7796" name="Google Shape;7796;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8"/>
          <p:cNvGrpSpPr/>
          <p:nvPr/>
        </p:nvGrpSpPr>
        <p:grpSpPr>
          <a:xfrm>
            <a:off x="7090027" y="2276817"/>
            <a:ext cx="358999" cy="358999"/>
            <a:chOff x="-55988800" y="3982600"/>
            <a:chExt cx="319025" cy="319025"/>
          </a:xfrm>
        </p:grpSpPr>
        <p:sp>
          <p:nvSpPr>
            <p:cNvPr id="7802" name="Google Shape;7802;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8"/>
          <p:cNvGrpSpPr/>
          <p:nvPr/>
        </p:nvGrpSpPr>
        <p:grpSpPr>
          <a:xfrm>
            <a:off x="5748546" y="2734774"/>
            <a:ext cx="356326" cy="358971"/>
            <a:chOff x="-54026025" y="3192625"/>
            <a:chExt cx="316650" cy="319000"/>
          </a:xfrm>
        </p:grpSpPr>
        <p:sp>
          <p:nvSpPr>
            <p:cNvPr id="7808" name="Google Shape;7808;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88"/>
          <p:cNvGrpSpPr/>
          <p:nvPr/>
        </p:nvGrpSpPr>
        <p:grpSpPr>
          <a:xfrm>
            <a:off x="5768492" y="3205748"/>
            <a:ext cx="316434" cy="358099"/>
            <a:chOff x="-54007925" y="3584850"/>
            <a:chExt cx="281200" cy="318225"/>
          </a:xfrm>
        </p:grpSpPr>
        <p:sp>
          <p:nvSpPr>
            <p:cNvPr id="7817" name="Google Shape;7817;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8"/>
          <p:cNvGrpSpPr/>
          <p:nvPr/>
        </p:nvGrpSpPr>
        <p:grpSpPr>
          <a:xfrm>
            <a:off x="5768492" y="3667633"/>
            <a:ext cx="316434" cy="358914"/>
            <a:chOff x="-54007925" y="3975575"/>
            <a:chExt cx="281200" cy="318950"/>
          </a:xfrm>
        </p:grpSpPr>
        <p:sp>
          <p:nvSpPr>
            <p:cNvPr id="7824" name="Google Shape;7824;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8"/>
          <p:cNvGrpSpPr/>
          <p:nvPr/>
        </p:nvGrpSpPr>
        <p:grpSpPr>
          <a:xfrm>
            <a:off x="8003359" y="2752104"/>
            <a:ext cx="274770" cy="358492"/>
            <a:chOff x="-52005775" y="3208025"/>
            <a:chExt cx="244175" cy="318575"/>
          </a:xfrm>
        </p:grpSpPr>
        <p:sp>
          <p:nvSpPr>
            <p:cNvPr id="7829" name="Google Shape;7829;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8"/>
          <p:cNvGrpSpPr/>
          <p:nvPr/>
        </p:nvGrpSpPr>
        <p:grpSpPr>
          <a:xfrm>
            <a:off x="5309825" y="1380146"/>
            <a:ext cx="358099" cy="358099"/>
            <a:chOff x="-57568775" y="3198925"/>
            <a:chExt cx="318225" cy="318225"/>
          </a:xfrm>
        </p:grpSpPr>
        <p:sp>
          <p:nvSpPr>
            <p:cNvPr id="7841" name="Google Shape;7841;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8"/>
          <p:cNvGrpSpPr/>
          <p:nvPr/>
        </p:nvGrpSpPr>
        <p:grpSpPr>
          <a:xfrm>
            <a:off x="5331543" y="1835446"/>
            <a:ext cx="314662" cy="358099"/>
            <a:chOff x="-57549075" y="3590375"/>
            <a:chExt cx="279625" cy="318225"/>
          </a:xfrm>
        </p:grpSpPr>
        <p:sp>
          <p:nvSpPr>
            <p:cNvPr id="7848" name="Google Shape;7848;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88"/>
          <p:cNvGrpSpPr/>
          <p:nvPr/>
        </p:nvGrpSpPr>
        <p:grpSpPr>
          <a:xfrm>
            <a:off x="5323740" y="2276817"/>
            <a:ext cx="359871" cy="359871"/>
            <a:chOff x="-57570350" y="3982600"/>
            <a:chExt cx="319800" cy="319800"/>
          </a:xfrm>
        </p:grpSpPr>
        <p:sp>
          <p:nvSpPr>
            <p:cNvPr id="7853" name="Google Shape;7853;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88"/>
          <p:cNvGrpSpPr/>
          <p:nvPr/>
        </p:nvGrpSpPr>
        <p:grpSpPr>
          <a:xfrm>
            <a:off x="7538779" y="1379246"/>
            <a:ext cx="314662" cy="358999"/>
            <a:chOff x="-55576850" y="3198125"/>
            <a:chExt cx="279625" cy="319025"/>
          </a:xfrm>
        </p:grpSpPr>
        <p:sp>
          <p:nvSpPr>
            <p:cNvPr id="7858" name="Google Shape;7858;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88"/>
          <p:cNvGrpSpPr/>
          <p:nvPr/>
        </p:nvGrpSpPr>
        <p:grpSpPr>
          <a:xfrm>
            <a:off x="7516174" y="1835221"/>
            <a:ext cx="359871" cy="358324"/>
            <a:chOff x="-55596550" y="3590175"/>
            <a:chExt cx="319800" cy="318425"/>
          </a:xfrm>
        </p:grpSpPr>
        <p:sp>
          <p:nvSpPr>
            <p:cNvPr id="7863" name="Google Shape;7863;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8"/>
          <p:cNvGrpSpPr/>
          <p:nvPr/>
        </p:nvGrpSpPr>
        <p:grpSpPr>
          <a:xfrm>
            <a:off x="7531412" y="2276564"/>
            <a:ext cx="358999" cy="359252"/>
            <a:chOff x="-55595775" y="3982375"/>
            <a:chExt cx="319025" cy="319250"/>
          </a:xfrm>
        </p:grpSpPr>
        <p:sp>
          <p:nvSpPr>
            <p:cNvPr id="7868" name="Google Shape;7868;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8"/>
          <p:cNvGrpSpPr/>
          <p:nvPr/>
        </p:nvGrpSpPr>
        <p:grpSpPr>
          <a:xfrm>
            <a:off x="6188595" y="2734774"/>
            <a:ext cx="358999" cy="358099"/>
            <a:chOff x="-53635375" y="3192625"/>
            <a:chExt cx="319025" cy="318225"/>
          </a:xfrm>
        </p:grpSpPr>
        <p:sp>
          <p:nvSpPr>
            <p:cNvPr id="7875" name="Google Shape;7875;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8"/>
          <p:cNvGrpSpPr/>
          <p:nvPr/>
        </p:nvGrpSpPr>
        <p:grpSpPr>
          <a:xfrm>
            <a:off x="6210763" y="3205748"/>
            <a:ext cx="314662" cy="358999"/>
            <a:chOff x="-53615675" y="3584850"/>
            <a:chExt cx="279625" cy="319025"/>
          </a:xfrm>
        </p:grpSpPr>
        <p:sp>
          <p:nvSpPr>
            <p:cNvPr id="7879" name="Google Shape;7879;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88"/>
          <p:cNvGrpSpPr/>
          <p:nvPr/>
        </p:nvGrpSpPr>
        <p:grpSpPr>
          <a:xfrm>
            <a:off x="6188609" y="3668674"/>
            <a:ext cx="358971" cy="357874"/>
            <a:chOff x="-53634575" y="3976500"/>
            <a:chExt cx="319000" cy="318025"/>
          </a:xfrm>
        </p:grpSpPr>
        <p:sp>
          <p:nvSpPr>
            <p:cNvPr id="7883" name="Google Shape;7883;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8"/>
          <p:cNvGrpSpPr/>
          <p:nvPr/>
        </p:nvGrpSpPr>
        <p:grpSpPr>
          <a:xfrm>
            <a:off x="7983413" y="3211628"/>
            <a:ext cx="314662" cy="358436"/>
            <a:chOff x="-52023900" y="3590075"/>
            <a:chExt cx="279625" cy="318525"/>
          </a:xfrm>
        </p:grpSpPr>
        <p:sp>
          <p:nvSpPr>
            <p:cNvPr id="7892" name="Google Shape;7892;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8"/>
          <p:cNvGrpSpPr/>
          <p:nvPr/>
        </p:nvGrpSpPr>
        <p:grpSpPr>
          <a:xfrm>
            <a:off x="5746654" y="1380146"/>
            <a:ext cx="358971" cy="358971"/>
            <a:chOff x="-57173375" y="3198925"/>
            <a:chExt cx="319000" cy="319000"/>
          </a:xfrm>
        </p:grpSpPr>
        <p:sp>
          <p:nvSpPr>
            <p:cNvPr id="7900" name="Google Shape;7900;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8"/>
          <p:cNvGrpSpPr/>
          <p:nvPr/>
        </p:nvGrpSpPr>
        <p:grpSpPr>
          <a:xfrm>
            <a:off x="5747541" y="1857587"/>
            <a:ext cx="357198" cy="314690"/>
            <a:chOff x="-57176525" y="3610050"/>
            <a:chExt cx="317425" cy="279650"/>
          </a:xfrm>
        </p:grpSpPr>
        <p:sp>
          <p:nvSpPr>
            <p:cNvPr id="7905" name="Google Shape;7905;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8"/>
          <p:cNvGrpSpPr/>
          <p:nvPr/>
        </p:nvGrpSpPr>
        <p:grpSpPr>
          <a:xfrm>
            <a:off x="7957995" y="1380146"/>
            <a:ext cx="358099" cy="356326"/>
            <a:chOff x="-55202750" y="3198925"/>
            <a:chExt cx="318225" cy="316650"/>
          </a:xfrm>
        </p:grpSpPr>
        <p:sp>
          <p:nvSpPr>
            <p:cNvPr id="7911" name="Google Shape;7911;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88"/>
          <p:cNvGrpSpPr/>
          <p:nvPr/>
        </p:nvGrpSpPr>
        <p:grpSpPr>
          <a:xfrm>
            <a:off x="7968629" y="1835446"/>
            <a:ext cx="336830" cy="358099"/>
            <a:chOff x="-55194875" y="3590375"/>
            <a:chExt cx="299325" cy="318225"/>
          </a:xfrm>
        </p:grpSpPr>
        <p:sp>
          <p:nvSpPr>
            <p:cNvPr id="7914" name="Google Shape;7914;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8"/>
          <p:cNvGrpSpPr/>
          <p:nvPr/>
        </p:nvGrpSpPr>
        <p:grpSpPr>
          <a:xfrm>
            <a:off x="7973247" y="2277717"/>
            <a:ext cx="357198" cy="357198"/>
            <a:chOff x="-55203525" y="3983400"/>
            <a:chExt cx="317425" cy="317425"/>
          </a:xfrm>
        </p:grpSpPr>
        <p:sp>
          <p:nvSpPr>
            <p:cNvPr id="7920" name="Google Shape;7920;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8"/>
          <p:cNvGrpSpPr/>
          <p:nvPr/>
        </p:nvGrpSpPr>
        <p:grpSpPr>
          <a:xfrm>
            <a:off x="6639727" y="2734774"/>
            <a:ext cx="335930" cy="358971"/>
            <a:chOff x="-53232900" y="3192625"/>
            <a:chExt cx="298525" cy="319000"/>
          </a:xfrm>
        </p:grpSpPr>
        <p:sp>
          <p:nvSpPr>
            <p:cNvPr id="7924" name="Google Shape;7924;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8"/>
          <p:cNvGrpSpPr/>
          <p:nvPr/>
        </p:nvGrpSpPr>
        <p:grpSpPr>
          <a:xfrm>
            <a:off x="6629093" y="3205748"/>
            <a:ext cx="357198" cy="356326"/>
            <a:chOff x="-53242350" y="3584850"/>
            <a:chExt cx="317425" cy="316650"/>
          </a:xfrm>
        </p:grpSpPr>
        <p:sp>
          <p:nvSpPr>
            <p:cNvPr id="7933" name="Google Shape;7933;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88"/>
          <p:cNvGrpSpPr/>
          <p:nvPr/>
        </p:nvGrpSpPr>
        <p:grpSpPr>
          <a:xfrm>
            <a:off x="6650362" y="3668449"/>
            <a:ext cx="314662" cy="358999"/>
            <a:chOff x="-53224225" y="3976300"/>
            <a:chExt cx="279625" cy="319025"/>
          </a:xfrm>
        </p:grpSpPr>
        <p:sp>
          <p:nvSpPr>
            <p:cNvPr id="7939" name="Google Shape;7939;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88"/>
          <p:cNvGrpSpPr/>
          <p:nvPr/>
        </p:nvGrpSpPr>
        <p:grpSpPr>
          <a:xfrm>
            <a:off x="7961258" y="3676129"/>
            <a:ext cx="358971" cy="358408"/>
            <a:chOff x="-52043575" y="3983125"/>
            <a:chExt cx="319000" cy="318500"/>
          </a:xfrm>
        </p:grpSpPr>
        <p:sp>
          <p:nvSpPr>
            <p:cNvPr id="7947" name="Google Shape;7947;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88"/>
          <p:cNvGrpSpPr/>
          <p:nvPr/>
        </p:nvGrpSpPr>
        <p:grpSpPr>
          <a:xfrm>
            <a:off x="6215199" y="1380146"/>
            <a:ext cx="314662" cy="358971"/>
            <a:chOff x="-56766175" y="3198925"/>
            <a:chExt cx="279625" cy="319000"/>
          </a:xfrm>
        </p:grpSpPr>
        <p:sp>
          <p:nvSpPr>
            <p:cNvPr id="7957" name="Google Shape;7957;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8"/>
          <p:cNvGrpSpPr/>
          <p:nvPr/>
        </p:nvGrpSpPr>
        <p:grpSpPr>
          <a:xfrm>
            <a:off x="6214313" y="1835446"/>
            <a:ext cx="316434" cy="358099"/>
            <a:chOff x="-56766175" y="3590375"/>
            <a:chExt cx="281200" cy="318225"/>
          </a:xfrm>
        </p:grpSpPr>
        <p:sp>
          <p:nvSpPr>
            <p:cNvPr id="7965" name="Google Shape;7965;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8"/>
          <p:cNvGrpSpPr/>
          <p:nvPr/>
        </p:nvGrpSpPr>
        <p:grpSpPr>
          <a:xfrm>
            <a:off x="6251269" y="2276817"/>
            <a:ext cx="272126" cy="358099"/>
            <a:chOff x="-56747275" y="3982600"/>
            <a:chExt cx="241825" cy="318225"/>
          </a:xfrm>
        </p:grpSpPr>
        <p:sp>
          <p:nvSpPr>
            <p:cNvPr id="7970" name="Google Shape;7970;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8"/>
          <p:cNvGrpSpPr/>
          <p:nvPr/>
        </p:nvGrpSpPr>
        <p:grpSpPr>
          <a:xfrm>
            <a:off x="4859020" y="3219055"/>
            <a:ext cx="358999" cy="342991"/>
            <a:chOff x="-54812875" y="3596675"/>
            <a:chExt cx="319025" cy="304800"/>
          </a:xfrm>
        </p:grpSpPr>
        <p:sp>
          <p:nvSpPr>
            <p:cNvPr id="7978" name="Google Shape;7978;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88"/>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8"/>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88"/>
          <p:cNvGrpSpPr/>
          <p:nvPr/>
        </p:nvGrpSpPr>
        <p:grpSpPr>
          <a:xfrm>
            <a:off x="4881188" y="3675538"/>
            <a:ext cx="314662" cy="358099"/>
            <a:chOff x="-54793175" y="3982600"/>
            <a:chExt cx="279625" cy="318225"/>
          </a:xfrm>
        </p:grpSpPr>
        <p:sp>
          <p:nvSpPr>
            <p:cNvPr id="7988" name="Google Shape;7988;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8"/>
          <p:cNvGrpSpPr/>
          <p:nvPr/>
        </p:nvGrpSpPr>
        <p:grpSpPr>
          <a:xfrm>
            <a:off x="7092647" y="2734774"/>
            <a:ext cx="314662" cy="358099"/>
            <a:chOff x="-52832000" y="3192625"/>
            <a:chExt cx="279625" cy="318225"/>
          </a:xfrm>
        </p:grpSpPr>
        <p:sp>
          <p:nvSpPr>
            <p:cNvPr id="7996" name="Google Shape;7996;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8"/>
          <p:cNvGrpSpPr/>
          <p:nvPr/>
        </p:nvGrpSpPr>
        <p:grpSpPr>
          <a:xfrm>
            <a:off x="5779179" y="2276142"/>
            <a:ext cx="323524" cy="358774"/>
            <a:chOff x="-57162350" y="3982000"/>
            <a:chExt cx="287500" cy="318825"/>
          </a:xfrm>
        </p:grpSpPr>
        <p:sp>
          <p:nvSpPr>
            <p:cNvPr id="8005" name="Google Shape;8005;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8"/>
          <p:cNvGrpSpPr/>
          <p:nvPr/>
        </p:nvGrpSpPr>
        <p:grpSpPr>
          <a:xfrm>
            <a:off x="7070492" y="3206648"/>
            <a:ext cx="358971" cy="357198"/>
            <a:chOff x="-52851675" y="3585650"/>
            <a:chExt cx="319000" cy="317425"/>
          </a:xfrm>
        </p:grpSpPr>
        <p:sp>
          <p:nvSpPr>
            <p:cNvPr id="8014" name="Google Shape;8014;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8"/>
          <p:cNvGrpSpPr/>
          <p:nvPr/>
        </p:nvGrpSpPr>
        <p:grpSpPr>
          <a:xfrm>
            <a:off x="7092647" y="3668449"/>
            <a:ext cx="314662" cy="358999"/>
            <a:chOff x="-52832000" y="3976300"/>
            <a:chExt cx="279625" cy="319025"/>
          </a:xfrm>
        </p:grpSpPr>
        <p:sp>
          <p:nvSpPr>
            <p:cNvPr id="8021" name="Google Shape;8021;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8"/>
          <p:cNvGrpSpPr/>
          <p:nvPr/>
        </p:nvGrpSpPr>
        <p:grpSpPr>
          <a:xfrm>
            <a:off x="6209853" y="4123097"/>
            <a:ext cx="316434" cy="358099"/>
            <a:chOff x="-51633225" y="3198925"/>
            <a:chExt cx="281200" cy="318225"/>
          </a:xfrm>
        </p:grpSpPr>
        <p:sp>
          <p:nvSpPr>
            <p:cNvPr id="8027" name="Google Shape;8027;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8"/>
          <p:cNvGrpSpPr/>
          <p:nvPr/>
        </p:nvGrpSpPr>
        <p:grpSpPr>
          <a:xfrm>
            <a:off x="6628676" y="1381018"/>
            <a:ext cx="365188" cy="357226"/>
            <a:chOff x="-56396775" y="3199700"/>
            <a:chExt cx="324525" cy="317450"/>
          </a:xfrm>
        </p:grpSpPr>
        <p:sp>
          <p:nvSpPr>
            <p:cNvPr id="8035" name="Google Shape;8035;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8"/>
          <p:cNvGrpSpPr/>
          <p:nvPr/>
        </p:nvGrpSpPr>
        <p:grpSpPr>
          <a:xfrm>
            <a:off x="6631771" y="1846953"/>
            <a:ext cx="358999" cy="335958"/>
            <a:chOff x="-56394425" y="3600600"/>
            <a:chExt cx="319025" cy="298550"/>
          </a:xfrm>
        </p:grpSpPr>
        <p:sp>
          <p:nvSpPr>
            <p:cNvPr id="8042" name="Google Shape;8042;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8"/>
          <p:cNvGrpSpPr/>
          <p:nvPr/>
        </p:nvGrpSpPr>
        <p:grpSpPr>
          <a:xfrm>
            <a:off x="6662538" y="2277717"/>
            <a:ext cx="327068" cy="357198"/>
            <a:chOff x="-56379450" y="3983400"/>
            <a:chExt cx="290650" cy="317425"/>
          </a:xfrm>
        </p:grpSpPr>
        <p:sp>
          <p:nvSpPr>
            <p:cNvPr id="8046" name="Google Shape;8046;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8"/>
          <p:cNvGrpSpPr/>
          <p:nvPr/>
        </p:nvGrpSpPr>
        <p:grpSpPr>
          <a:xfrm>
            <a:off x="5326242" y="2741864"/>
            <a:ext cx="316434" cy="358971"/>
            <a:chOff x="-54401725" y="3198925"/>
            <a:chExt cx="281200" cy="319000"/>
          </a:xfrm>
        </p:grpSpPr>
        <p:sp>
          <p:nvSpPr>
            <p:cNvPr id="8055" name="Google Shape;8055;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8"/>
          <p:cNvGrpSpPr/>
          <p:nvPr/>
        </p:nvGrpSpPr>
        <p:grpSpPr>
          <a:xfrm>
            <a:off x="5327128" y="3211965"/>
            <a:ext cx="314662" cy="358099"/>
            <a:chOff x="-54401725" y="3590375"/>
            <a:chExt cx="279625" cy="318225"/>
          </a:xfrm>
        </p:grpSpPr>
        <p:sp>
          <p:nvSpPr>
            <p:cNvPr id="8067" name="Google Shape;8067;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88"/>
          <p:cNvGrpSpPr/>
          <p:nvPr/>
        </p:nvGrpSpPr>
        <p:grpSpPr>
          <a:xfrm>
            <a:off x="5324920" y="3675538"/>
            <a:ext cx="319079" cy="358099"/>
            <a:chOff x="-54403300" y="3982600"/>
            <a:chExt cx="283550" cy="318225"/>
          </a:xfrm>
        </p:grpSpPr>
        <p:sp>
          <p:nvSpPr>
            <p:cNvPr id="8074" name="Google Shape;8074;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8"/>
          <p:cNvGrpSpPr/>
          <p:nvPr/>
        </p:nvGrpSpPr>
        <p:grpSpPr>
          <a:xfrm>
            <a:off x="7512313" y="2736772"/>
            <a:ext cx="356298" cy="356973"/>
            <a:chOff x="-52458650" y="3194400"/>
            <a:chExt cx="316625" cy="317225"/>
          </a:xfrm>
        </p:grpSpPr>
        <p:sp>
          <p:nvSpPr>
            <p:cNvPr id="8080" name="Google Shape;8080;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88"/>
          <p:cNvGrpSpPr/>
          <p:nvPr/>
        </p:nvGrpSpPr>
        <p:grpSpPr>
          <a:xfrm>
            <a:off x="4881188" y="2741864"/>
            <a:ext cx="314662" cy="358971"/>
            <a:chOff x="-54793175" y="3198925"/>
            <a:chExt cx="279625" cy="319000"/>
          </a:xfrm>
        </p:grpSpPr>
        <p:sp>
          <p:nvSpPr>
            <p:cNvPr id="8089" name="Google Shape;8089;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88"/>
          <p:cNvGrpSpPr/>
          <p:nvPr/>
        </p:nvGrpSpPr>
        <p:grpSpPr>
          <a:xfrm>
            <a:off x="7521611" y="3205748"/>
            <a:ext cx="337703" cy="357845"/>
            <a:chOff x="-52450000" y="3584850"/>
            <a:chExt cx="300100" cy="318000"/>
          </a:xfrm>
        </p:grpSpPr>
        <p:sp>
          <p:nvSpPr>
            <p:cNvPr id="8097" name="Google Shape;8097;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8"/>
          <p:cNvGrpSpPr/>
          <p:nvPr/>
        </p:nvGrpSpPr>
        <p:grpSpPr>
          <a:xfrm>
            <a:off x="7533131" y="3670221"/>
            <a:ext cx="314662" cy="357226"/>
            <a:chOff x="-52440550" y="3977875"/>
            <a:chExt cx="279625" cy="317450"/>
          </a:xfrm>
        </p:grpSpPr>
        <p:sp>
          <p:nvSpPr>
            <p:cNvPr id="8105" name="Google Shape;8105;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88"/>
          <p:cNvGrpSpPr/>
          <p:nvPr/>
        </p:nvGrpSpPr>
        <p:grpSpPr>
          <a:xfrm>
            <a:off x="6645066" y="4126427"/>
            <a:ext cx="314662" cy="358999"/>
            <a:chOff x="-51623775" y="3584850"/>
            <a:chExt cx="279625" cy="319025"/>
          </a:xfrm>
        </p:grpSpPr>
        <p:sp>
          <p:nvSpPr>
            <p:cNvPr id="8114" name="Google Shape;8114;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3" name="Google Shape;8123;p88"/>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124" name="Google Shape;8124;p88"/>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8" name="Shape 8128"/>
        <p:cNvGrpSpPr/>
        <p:nvPr/>
      </p:nvGrpSpPr>
      <p:grpSpPr>
        <a:xfrm>
          <a:off x="0" y="0"/>
          <a:ext cx="0" cy="0"/>
          <a:chOff x="0" y="0"/>
          <a:chExt cx="0" cy="0"/>
        </a:xfrm>
      </p:grpSpPr>
      <p:grpSp>
        <p:nvGrpSpPr>
          <p:cNvPr id="8129" name="Google Shape;8129;p89"/>
          <p:cNvGrpSpPr/>
          <p:nvPr/>
        </p:nvGrpSpPr>
        <p:grpSpPr>
          <a:xfrm>
            <a:off x="885675" y="1386849"/>
            <a:ext cx="276003" cy="357300"/>
            <a:chOff x="-50469125" y="3183175"/>
            <a:chExt cx="233150" cy="301825"/>
          </a:xfrm>
        </p:grpSpPr>
        <p:sp>
          <p:nvSpPr>
            <p:cNvPr id="8130" name="Google Shape;8130;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9"/>
          <p:cNvGrpSpPr/>
          <p:nvPr/>
        </p:nvGrpSpPr>
        <p:grpSpPr>
          <a:xfrm>
            <a:off x="845574" y="1822251"/>
            <a:ext cx="356205" cy="355288"/>
            <a:chOff x="-50504575" y="3550975"/>
            <a:chExt cx="300900" cy="300125"/>
          </a:xfrm>
        </p:grpSpPr>
        <p:sp>
          <p:nvSpPr>
            <p:cNvPr id="8134" name="Google Shape;8134;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9"/>
          <p:cNvGrpSpPr/>
          <p:nvPr/>
        </p:nvGrpSpPr>
        <p:grpSpPr>
          <a:xfrm>
            <a:off x="845574" y="2260493"/>
            <a:ext cx="356205" cy="354341"/>
            <a:chOff x="-50503000" y="3921175"/>
            <a:chExt cx="300900" cy="299325"/>
          </a:xfrm>
        </p:grpSpPr>
        <p:sp>
          <p:nvSpPr>
            <p:cNvPr id="8139" name="Google Shape;8139;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9"/>
          <p:cNvGrpSpPr/>
          <p:nvPr/>
        </p:nvGrpSpPr>
        <p:grpSpPr>
          <a:xfrm>
            <a:off x="3049627" y="1406411"/>
            <a:ext cx="355258" cy="356205"/>
            <a:chOff x="-48630025" y="3199700"/>
            <a:chExt cx="300100" cy="300900"/>
          </a:xfrm>
        </p:grpSpPr>
        <p:sp>
          <p:nvSpPr>
            <p:cNvPr id="8145" name="Google Shape;8145;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9"/>
          <p:cNvGrpSpPr/>
          <p:nvPr/>
        </p:nvGrpSpPr>
        <p:grpSpPr>
          <a:xfrm>
            <a:off x="3049627" y="1843707"/>
            <a:ext cx="355258" cy="355258"/>
            <a:chOff x="-48630025" y="3569100"/>
            <a:chExt cx="300100" cy="300100"/>
          </a:xfrm>
        </p:grpSpPr>
        <p:sp>
          <p:nvSpPr>
            <p:cNvPr id="8149" name="Google Shape;8149;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89"/>
          <p:cNvGrpSpPr/>
          <p:nvPr/>
        </p:nvGrpSpPr>
        <p:grpSpPr>
          <a:xfrm>
            <a:off x="3050101" y="2281003"/>
            <a:ext cx="354311" cy="353394"/>
            <a:chOff x="-48629225" y="3938500"/>
            <a:chExt cx="299300" cy="298525"/>
          </a:xfrm>
        </p:grpSpPr>
        <p:sp>
          <p:nvSpPr>
            <p:cNvPr id="8160" name="Google Shape;8160;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9"/>
          <p:cNvGrpSpPr/>
          <p:nvPr/>
        </p:nvGrpSpPr>
        <p:grpSpPr>
          <a:xfrm>
            <a:off x="1785504" y="2752344"/>
            <a:ext cx="311458" cy="354341"/>
            <a:chOff x="-46762575" y="3200500"/>
            <a:chExt cx="263100" cy="299325"/>
          </a:xfrm>
        </p:grpSpPr>
        <p:sp>
          <p:nvSpPr>
            <p:cNvPr id="8165" name="Google Shape;8165;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9"/>
          <p:cNvGrpSpPr/>
          <p:nvPr/>
        </p:nvGrpSpPr>
        <p:grpSpPr>
          <a:xfrm>
            <a:off x="1763589" y="3211066"/>
            <a:ext cx="355288" cy="312375"/>
            <a:chOff x="-46779900" y="3588000"/>
            <a:chExt cx="300125" cy="263875"/>
          </a:xfrm>
        </p:grpSpPr>
        <p:sp>
          <p:nvSpPr>
            <p:cNvPr id="8171" name="Google Shape;8171;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9"/>
          <p:cNvGrpSpPr/>
          <p:nvPr/>
        </p:nvGrpSpPr>
        <p:grpSpPr>
          <a:xfrm>
            <a:off x="1764062" y="3625988"/>
            <a:ext cx="354341" cy="353394"/>
            <a:chOff x="-46779100" y="3938500"/>
            <a:chExt cx="299325" cy="298525"/>
          </a:xfrm>
        </p:grpSpPr>
        <p:sp>
          <p:nvSpPr>
            <p:cNvPr id="8176" name="Google Shape;8176;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89"/>
          <p:cNvGrpSpPr/>
          <p:nvPr/>
        </p:nvGrpSpPr>
        <p:grpSpPr>
          <a:xfrm>
            <a:off x="3971800" y="2758855"/>
            <a:ext cx="355258" cy="355288"/>
            <a:chOff x="-44924250" y="3206000"/>
            <a:chExt cx="300100" cy="300125"/>
          </a:xfrm>
        </p:grpSpPr>
        <p:sp>
          <p:nvSpPr>
            <p:cNvPr id="8179" name="Google Shape;8179;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9"/>
          <p:cNvGrpSpPr/>
          <p:nvPr/>
        </p:nvGrpSpPr>
        <p:grpSpPr>
          <a:xfrm>
            <a:off x="1286286" y="1386849"/>
            <a:ext cx="355258" cy="355258"/>
            <a:chOff x="-50134375" y="3183175"/>
            <a:chExt cx="300100" cy="300100"/>
          </a:xfrm>
        </p:grpSpPr>
        <p:sp>
          <p:nvSpPr>
            <p:cNvPr id="8185" name="Google Shape;8185;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89"/>
          <p:cNvGrpSpPr/>
          <p:nvPr/>
        </p:nvGrpSpPr>
        <p:grpSpPr>
          <a:xfrm>
            <a:off x="1286286" y="1822251"/>
            <a:ext cx="355258" cy="355288"/>
            <a:chOff x="-50134375" y="3550975"/>
            <a:chExt cx="300100" cy="300125"/>
          </a:xfrm>
        </p:grpSpPr>
        <p:sp>
          <p:nvSpPr>
            <p:cNvPr id="8196" name="Google Shape;8196;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9"/>
          <p:cNvGrpSpPr/>
          <p:nvPr/>
        </p:nvGrpSpPr>
        <p:grpSpPr>
          <a:xfrm>
            <a:off x="1286286" y="2259783"/>
            <a:ext cx="355258" cy="355051"/>
            <a:chOff x="-50134375" y="3920575"/>
            <a:chExt cx="300100" cy="299925"/>
          </a:xfrm>
        </p:grpSpPr>
        <p:sp>
          <p:nvSpPr>
            <p:cNvPr id="8199" name="Google Shape;8199;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89"/>
          <p:cNvGrpSpPr/>
          <p:nvPr/>
        </p:nvGrpSpPr>
        <p:grpSpPr>
          <a:xfrm>
            <a:off x="3497010" y="1407358"/>
            <a:ext cx="357123" cy="355258"/>
            <a:chOff x="-48262200" y="3200500"/>
            <a:chExt cx="301675" cy="300100"/>
          </a:xfrm>
        </p:grpSpPr>
        <p:sp>
          <p:nvSpPr>
            <p:cNvPr id="8203" name="Google Shape;8203;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89"/>
          <p:cNvGrpSpPr/>
          <p:nvPr/>
        </p:nvGrpSpPr>
        <p:grpSpPr>
          <a:xfrm>
            <a:off x="3526383" y="1844447"/>
            <a:ext cx="298377" cy="354519"/>
            <a:chOff x="-48233050" y="3569725"/>
            <a:chExt cx="252050" cy="299475"/>
          </a:xfrm>
        </p:grpSpPr>
        <p:sp>
          <p:nvSpPr>
            <p:cNvPr id="8213" name="Google Shape;8213;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9"/>
          <p:cNvGrpSpPr/>
          <p:nvPr/>
        </p:nvGrpSpPr>
        <p:grpSpPr>
          <a:xfrm>
            <a:off x="3550148" y="2278191"/>
            <a:ext cx="250847" cy="358070"/>
            <a:chOff x="-48216525" y="3936125"/>
            <a:chExt cx="211900" cy="302475"/>
          </a:xfrm>
        </p:grpSpPr>
        <p:sp>
          <p:nvSpPr>
            <p:cNvPr id="8217" name="Google Shape;8217;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9"/>
          <p:cNvGrpSpPr/>
          <p:nvPr/>
        </p:nvGrpSpPr>
        <p:grpSpPr>
          <a:xfrm>
            <a:off x="2205866" y="2753261"/>
            <a:ext cx="355258" cy="355288"/>
            <a:chOff x="-46410500" y="3201275"/>
            <a:chExt cx="300100" cy="300125"/>
          </a:xfrm>
        </p:grpSpPr>
        <p:sp>
          <p:nvSpPr>
            <p:cNvPr id="8222" name="Google Shape;8222;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9"/>
          <p:cNvGrpSpPr/>
          <p:nvPr/>
        </p:nvGrpSpPr>
        <p:grpSpPr>
          <a:xfrm>
            <a:off x="2205866" y="3188692"/>
            <a:ext cx="355258" cy="356205"/>
            <a:chOff x="-46409700" y="3569100"/>
            <a:chExt cx="300100" cy="300900"/>
          </a:xfrm>
        </p:grpSpPr>
        <p:sp>
          <p:nvSpPr>
            <p:cNvPr id="8228" name="Google Shape;8228;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89"/>
          <p:cNvGrpSpPr/>
          <p:nvPr/>
        </p:nvGrpSpPr>
        <p:grpSpPr>
          <a:xfrm>
            <a:off x="2193747" y="3624124"/>
            <a:ext cx="379497" cy="358070"/>
            <a:chOff x="-46422300" y="3936925"/>
            <a:chExt cx="320575" cy="302475"/>
          </a:xfrm>
        </p:grpSpPr>
        <p:sp>
          <p:nvSpPr>
            <p:cNvPr id="8234" name="Google Shape;8234;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89"/>
          <p:cNvGrpSpPr/>
          <p:nvPr/>
        </p:nvGrpSpPr>
        <p:grpSpPr>
          <a:xfrm>
            <a:off x="3971326" y="3178452"/>
            <a:ext cx="356205" cy="355258"/>
            <a:chOff x="-44914800" y="3560450"/>
            <a:chExt cx="300900" cy="300100"/>
          </a:xfrm>
        </p:grpSpPr>
        <p:sp>
          <p:nvSpPr>
            <p:cNvPr id="8237" name="Google Shape;8237;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9"/>
          <p:cNvGrpSpPr/>
          <p:nvPr/>
        </p:nvGrpSpPr>
        <p:grpSpPr>
          <a:xfrm>
            <a:off x="1726378" y="1387086"/>
            <a:ext cx="354311" cy="354104"/>
            <a:chOff x="-49764975" y="3183375"/>
            <a:chExt cx="299300" cy="299125"/>
          </a:xfrm>
        </p:grpSpPr>
        <p:sp>
          <p:nvSpPr>
            <p:cNvPr id="8243" name="Google Shape;8243;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9"/>
          <p:cNvGrpSpPr/>
          <p:nvPr/>
        </p:nvGrpSpPr>
        <p:grpSpPr>
          <a:xfrm>
            <a:off x="1726378" y="1822547"/>
            <a:ext cx="354311" cy="355909"/>
            <a:chOff x="-49764975" y="3551225"/>
            <a:chExt cx="299300" cy="300650"/>
          </a:xfrm>
        </p:grpSpPr>
        <p:sp>
          <p:nvSpPr>
            <p:cNvPr id="8253" name="Google Shape;8253;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89"/>
          <p:cNvGrpSpPr/>
          <p:nvPr/>
        </p:nvGrpSpPr>
        <p:grpSpPr>
          <a:xfrm>
            <a:off x="1724040" y="2259310"/>
            <a:ext cx="358987" cy="355525"/>
            <a:chOff x="-49766550" y="3920175"/>
            <a:chExt cx="303250" cy="300325"/>
          </a:xfrm>
        </p:grpSpPr>
        <p:sp>
          <p:nvSpPr>
            <p:cNvPr id="8265" name="Google Shape;8265;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9"/>
          <p:cNvGrpSpPr/>
          <p:nvPr/>
        </p:nvGrpSpPr>
        <p:grpSpPr>
          <a:xfrm>
            <a:off x="3939571" y="1407358"/>
            <a:ext cx="357123" cy="354341"/>
            <a:chOff x="-47892800" y="3200500"/>
            <a:chExt cx="301675" cy="299325"/>
          </a:xfrm>
        </p:grpSpPr>
        <p:sp>
          <p:nvSpPr>
            <p:cNvPr id="8270" name="Google Shape;8270;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9"/>
          <p:cNvGrpSpPr/>
          <p:nvPr/>
        </p:nvGrpSpPr>
        <p:grpSpPr>
          <a:xfrm>
            <a:off x="4003437" y="1843707"/>
            <a:ext cx="229391" cy="355258"/>
            <a:chOff x="-47839250" y="3569100"/>
            <a:chExt cx="193775" cy="300100"/>
          </a:xfrm>
        </p:grpSpPr>
        <p:sp>
          <p:nvSpPr>
            <p:cNvPr id="8277" name="Google Shape;8277;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89"/>
          <p:cNvGrpSpPr/>
          <p:nvPr/>
        </p:nvGrpSpPr>
        <p:grpSpPr>
          <a:xfrm>
            <a:off x="3940503" y="2280056"/>
            <a:ext cx="355258" cy="356205"/>
            <a:chOff x="-47892800" y="3937700"/>
            <a:chExt cx="300100" cy="300900"/>
          </a:xfrm>
        </p:grpSpPr>
        <p:sp>
          <p:nvSpPr>
            <p:cNvPr id="8284" name="Google Shape;8284;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89"/>
          <p:cNvGrpSpPr/>
          <p:nvPr/>
        </p:nvGrpSpPr>
        <p:grpSpPr>
          <a:xfrm>
            <a:off x="2645798" y="2773770"/>
            <a:ext cx="355258" cy="311458"/>
            <a:chOff x="-46042675" y="3218600"/>
            <a:chExt cx="300100" cy="263100"/>
          </a:xfrm>
        </p:grpSpPr>
        <p:sp>
          <p:nvSpPr>
            <p:cNvPr id="8293" name="Google Shape;8293;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9"/>
          <p:cNvGrpSpPr/>
          <p:nvPr/>
        </p:nvGrpSpPr>
        <p:grpSpPr>
          <a:xfrm>
            <a:off x="2645798" y="3188219"/>
            <a:ext cx="355258" cy="323118"/>
            <a:chOff x="-46042675" y="3568700"/>
            <a:chExt cx="300100" cy="272950"/>
          </a:xfrm>
        </p:grpSpPr>
        <p:sp>
          <p:nvSpPr>
            <p:cNvPr id="8300" name="Google Shape;8300;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9"/>
          <p:cNvGrpSpPr/>
          <p:nvPr/>
        </p:nvGrpSpPr>
        <p:grpSpPr>
          <a:xfrm>
            <a:off x="2687749" y="3625189"/>
            <a:ext cx="271357" cy="356057"/>
            <a:chOff x="-46007225" y="3937825"/>
            <a:chExt cx="229225" cy="300775"/>
          </a:xfrm>
        </p:grpSpPr>
        <p:sp>
          <p:nvSpPr>
            <p:cNvPr id="8305" name="Google Shape;8305;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9"/>
          <p:cNvGrpSpPr/>
          <p:nvPr/>
        </p:nvGrpSpPr>
        <p:grpSpPr>
          <a:xfrm>
            <a:off x="3993241" y="3615275"/>
            <a:ext cx="312375" cy="357596"/>
            <a:chOff x="-44895900" y="3929450"/>
            <a:chExt cx="263875" cy="302075"/>
          </a:xfrm>
        </p:grpSpPr>
        <p:sp>
          <p:nvSpPr>
            <p:cNvPr id="8316" name="Google Shape;8316;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9"/>
          <p:cNvGrpSpPr/>
          <p:nvPr/>
        </p:nvGrpSpPr>
        <p:grpSpPr>
          <a:xfrm>
            <a:off x="2167060" y="1398036"/>
            <a:ext cx="356205" cy="332885"/>
            <a:chOff x="-49397175" y="3192625"/>
            <a:chExt cx="300900" cy="281200"/>
          </a:xfrm>
        </p:grpSpPr>
        <p:sp>
          <p:nvSpPr>
            <p:cNvPr id="8323" name="Google Shape;8323;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89"/>
          <p:cNvGrpSpPr/>
          <p:nvPr/>
        </p:nvGrpSpPr>
        <p:grpSpPr>
          <a:xfrm>
            <a:off x="2193163" y="1822251"/>
            <a:ext cx="304000" cy="356205"/>
            <a:chOff x="-49375900" y="3550975"/>
            <a:chExt cx="256800" cy="300900"/>
          </a:xfrm>
        </p:grpSpPr>
        <p:sp>
          <p:nvSpPr>
            <p:cNvPr id="8331" name="Google Shape;8331;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89"/>
          <p:cNvGrpSpPr/>
          <p:nvPr/>
        </p:nvGrpSpPr>
        <p:grpSpPr>
          <a:xfrm>
            <a:off x="2188516" y="2259546"/>
            <a:ext cx="313293" cy="356205"/>
            <a:chOff x="-49378250" y="3920375"/>
            <a:chExt cx="264650" cy="300900"/>
          </a:xfrm>
        </p:grpSpPr>
        <p:sp>
          <p:nvSpPr>
            <p:cNvPr id="8343" name="Google Shape;8343;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9"/>
          <p:cNvGrpSpPr/>
          <p:nvPr/>
        </p:nvGrpSpPr>
        <p:grpSpPr>
          <a:xfrm>
            <a:off x="907504" y="2752344"/>
            <a:ext cx="312375" cy="357123"/>
            <a:chOff x="-47505300" y="3200500"/>
            <a:chExt cx="263875" cy="301675"/>
          </a:xfrm>
        </p:grpSpPr>
        <p:sp>
          <p:nvSpPr>
            <p:cNvPr id="8351" name="Google Shape;8351;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9"/>
          <p:cNvGrpSpPr/>
          <p:nvPr/>
        </p:nvGrpSpPr>
        <p:grpSpPr>
          <a:xfrm>
            <a:off x="885604" y="3188692"/>
            <a:ext cx="356176" cy="355051"/>
            <a:chOff x="-47524975" y="3569100"/>
            <a:chExt cx="300875" cy="299925"/>
          </a:xfrm>
        </p:grpSpPr>
        <p:sp>
          <p:nvSpPr>
            <p:cNvPr id="8365" name="Google Shape;8365;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9"/>
          <p:cNvGrpSpPr/>
          <p:nvPr/>
        </p:nvGrpSpPr>
        <p:grpSpPr>
          <a:xfrm>
            <a:off x="886062" y="3667954"/>
            <a:ext cx="355258" cy="270410"/>
            <a:chOff x="-47523400" y="3973950"/>
            <a:chExt cx="300100" cy="228425"/>
          </a:xfrm>
        </p:grpSpPr>
        <p:sp>
          <p:nvSpPr>
            <p:cNvPr id="8371" name="Google Shape;8371;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9"/>
          <p:cNvGrpSpPr/>
          <p:nvPr/>
        </p:nvGrpSpPr>
        <p:grpSpPr>
          <a:xfrm>
            <a:off x="3091183" y="2750953"/>
            <a:ext cx="354341" cy="357596"/>
            <a:chOff x="-45673275" y="3199325"/>
            <a:chExt cx="299325" cy="302075"/>
          </a:xfrm>
        </p:grpSpPr>
        <p:sp>
          <p:nvSpPr>
            <p:cNvPr id="8377" name="Google Shape;8377;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89"/>
          <p:cNvGrpSpPr/>
          <p:nvPr/>
        </p:nvGrpSpPr>
        <p:grpSpPr>
          <a:xfrm>
            <a:off x="3090251" y="3209202"/>
            <a:ext cx="356205" cy="314240"/>
            <a:chOff x="-45674075" y="3586425"/>
            <a:chExt cx="300900" cy="265450"/>
          </a:xfrm>
        </p:grpSpPr>
        <p:sp>
          <p:nvSpPr>
            <p:cNvPr id="8381" name="Google Shape;8381;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89"/>
          <p:cNvGrpSpPr/>
          <p:nvPr/>
        </p:nvGrpSpPr>
        <p:grpSpPr>
          <a:xfrm>
            <a:off x="3091183" y="3625041"/>
            <a:ext cx="354341" cy="356205"/>
            <a:chOff x="-45673275" y="3937700"/>
            <a:chExt cx="299325" cy="300900"/>
          </a:xfrm>
        </p:grpSpPr>
        <p:sp>
          <p:nvSpPr>
            <p:cNvPr id="8384" name="Google Shape;8384;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9"/>
          <p:cNvGrpSpPr/>
          <p:nvPr/>
        </p:nvGrpSpPr>
        <p:grpSpPr>
          <a:xfrm>
            <a:off x="2205349" y="4117825"/>
            <a:ext cx="356205" cy="356205"/>
            <a:chOff x="-44512325" y="3176075"/>
            <a:chExt cx="300900" cy="300900"/>
          </a:xfrm>
        </p:grpSpPr>
        <p:sp>
          <p:nvSpPr>
            <p:cNvPr id="8391" name="Google Shape;8391;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9"/>
          <p:cNvGrpSpPr/>
          <p:nvPr/>
        </p:nvGrpSpPr>
        <p:grpSpPr>
          <a:xfrm>
            <a:off x="2608689" y="1386849"/>
            <a:ext cx="354341" cy="354341"/>
            <a:chOff x="-49027775" y="3183175"/>
            <a:chExt cx="299325" cy="299325"/>
          </a:xfrm>
        </p:grpSpPr>
        <p:sp>
          <p:nvSpPr>
            <p:cNvPr id="8395" name="Google Shape;8395;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9"/>
          <p:cNvGrpSpPr/>
          <p:nvPr/>
        </p:nvGrpSpPr>
        <p:grpSpPr>
          <a:xfrm>
            <a:off x="2608230" y="1822251"/>
            <a:ext cx="355258" cy="357152"/>
            <a:chOff x="-49027775" y="3550975"/>
            <a:chExt cx="300100" cy="301700"/>
          </a:xfrm>
        </p:grpSpPr>
        <p:sp>
          <p:nvSpPr>
            <p:cNvPr id="8400" name="Google Shape;8400;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9"/>
          <p:cNvGrpSpPr/>
          <p:nvPr/>
        </p:nvGrpSpPr>
        <p:grpSpPr>
          <a:xfrm>
            <a:off x="2606306" y="2259310"/>
            <a:ext cx="359106" cy="355525"/>
            <a:chOff x="-49031025" y="3920175"/>
            <a:chExt cx="303350" cy="300325"/>
          </a:xfrm>
        </p:grpSpPr>
        <p:sp>
          <p:nvSpPr>
            <p:cNvPr id="8411" name="Google Shape;8411;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9"/>
          <p:cNvGrpSpPr/>
          <p:nvPr/>
        </p:nvGrpSpPr>
        <p:grpSpPr>
          <a:xfrm>
            <a:off x="1322411" y="2752344"/>
            <a:ext cx="356176" cy="354341"/>
            <a:chOff x="-47155575" y="3200500"/>
            <a:chExt cx="300875" cy="299325"/>
          </a:xfrm>
        </p:grpSpPr>
        <p:sp>
          <p:nvSpPr>
            <p:cNvPr id="8418" name="Google Shape;8418;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89"/>
          <p:cNvGrpSpPr/>
          <p:nvPr/>
        </p:nvGrpSpPr>
        <p:grpSpPr>
          <a:xfrm>
            <a:off x="1322870" y="3188692"/>
            <a:ext cx="355258" cy="355258"/>
            <a:chOff x="-47154800" y="3569100"/>
            <a:chExt cx="300100" cy="300100"/>
          </a:xfrm>
        </p:grpSpPr>
        <p:sp>
          <p:nvSpPr>
            <p:cNvPr id="8425" name="Google Shape;8425;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89"/>
          <p:cNvGrpSpPr/>
          <p:nvPr/>
        </p:nvGrpSpPr>
        <p:grpSpPr>
          <a:xfrm>
            <a:off x="1323343" y="3626905"/>
            <a:ext cx="354311" cy="353423"/>
            <a:chOff x="-47154000" y="3939275"/>
            <a:chExt cx="299300" cy="298550"/>
          </a:xfrm>
        </p:grpSpPr>
        <p:sp>
          <p:nvSpPr>
            <p:cNvPr id="8432" name="Google Shape;8432;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89"/>
          <p:cNvGrpSpPr/>
          <p:nvPr/>
        </p:nvGrpSpPr>
        <p:grpSpPr>
          <a:xfrm>
            <a:off x="3548633" y="2752344"/>
            <a:ext cx="312375" cy="354341"/>
            <a:chOff x="-45286550" y="3200500"/>
            <a:chExt cx="263875" cy="299325"/>
          </a:xfrm>
        </p:grpSpPr>
        <p:sp>
          <p:nvSpPr>
            <p:cNvPr id="8437" name="Google Shape;8437;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9"/>
          <p:cNvGrpSpPr/>
          <p:nvPr/>
        </p:nvGrpSpPr>
        <p:grpSpPr>
          <a:xfrm>
            <a:off x="3548633" y="3189639"/>
            <a:ext cx="312375" cy="354311"/>
            <a:chOff x="-45286550" y="3569900"/>
            <a:chExt cx="263875" cy="299300"/>
          </a:xfrm>
        </p:grpSpPr>
        <p:sp>
          <p:nvSpPr>
            <p:cNvPr id="8441" name="Google Shape;8441;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89"/>
          <p:cNvGrpSpPr/>
          <p:nvPr/>
        </p:nvGrpSpPr>
        <p:grpSpPr>
          <a:xfrm>
            <a:off x="3559820" y="3625988"/>
            <a:ext cx="290001" cy="355258"/>
            <a:chOff x="-45277900" y="3938500"/>
            <a:chExt cx="244975" cy="300100"/>
          </a:xfrm>
        </p:grpSpPr>
        <p:sp>
          <p:nvSpPr>
            <p:cNvPr id="8448" name="Google Shape;8448;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9"/>
          <p:cNvGrpSpPr/>
          <p:nvPr/>
        </p:nvGrpSpPr>
        <p:grpSpPr>
          <a:xfrm>
            <a:off x="2645769" y="4095090"/>
            <a:ext cx="355258" cy="355258"/>
            <a:chOff x="-44502875" y="3576975"/>
            <a:chExt cx="300100" cy="300100"/>
          </a:xfrm>
        </p:grpSpPr>
        <p:sp>
          <p:nvSpPr>
            <p:cNvPr id="8453" name="Google Shape;8453;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9"/>
          <p:cNvGrpSpPr/>
          <p:nvPr/>
        </p:nvGrpSpPr>
        <p:grpSpPr>
          <a:xfrm>
            <a:off x="4858981" y="1820745"/>
            <a:ext cx="356196" cy="354670"/>
            <a:chOff x="-13946200" y="3647075"/>
            <a:chExt cx="353650" cy="352100"/>
          </a:xfrm>
        </p:grpSpPr>
        <p:sp>
          <p:nvSpPr>
            <p:cNvPr id="8457" name="Google Shape;8457;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9"/>
          <p:cNvGrpSpPr/>
          <p:nvPr/>
        </p:nvGrpSpPr>
        <p:grpSpPr>
          <a:xfrm>
            <a:off x="6642374" y="1380228"/>
            <a:ext cx="357002" cy="354267"/>
            <a:chOff x="-12163025" y="3214275"/>
            <a:chExt cx="354450" cy="351700"/>
          </a:xfrm>
        </p:grpSpPr>
        <p:sp>
          <p:nvSpPr>
            <p:cNvPr id="8464" name="Google Shape;8464;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89"/>
          <p:cNvGrpSpPr/>
          <p:nvPr/>
        </p:nvGrpSpPr>
        <p:grpSpPr>
          <a:xfrm>
            <a:off x="6643154" y="1819965"/>
            <a:ext cx="355441" cy="356232"/>
            <a:chOff x="-12160675" y="3647875"/>
            <a:chExt cx="352900" cy="353650"/>
          </a:xfrm>
        </p:grpSpPr>
        <p:sp>
          <p:nvSpPr>
            <p:cNvPr id="8468" name="Google Shape;8468;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9"/>
          <p:cNvGrpSpPr/>
          <p:nvPr/>
        </p:nvGrpSpPr>
        <p:grpSpPr>
          <a:xfrm>
            <a:off x="6653870" y="2264421"/>
            <a:ext cx="354635" cy="356232"/>
            <a:chOff x="-12160675" y="4081850"/>
            <a:chExt cx="352100" cy="353650"/>
          </a:xfrm>
        </p:grpSpPr>
        <p:sp>
          <p:nvSpPr>
            <p:cNvPr id="8476" name="Google Shape;8476;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89"/>
          <p:cNvGrpSpPr/>
          <p:nvPr/>
        </p:nvGrpSpPr>
        <p:grpSpPr>
          <a:xfrm>
            <a:off x="4858836" y="2738864"/>
            <a:ext cx="355416" cy="355652"/>
            <a:chOff x="-10391650" y="3180600"/>
            <a:chExt cx="352875" cy="353075"/>
          </a:xfrm>
        </p:grpSpPr>
        <p:sp>
          <p:nvSpPr>
            <p:cNvPr id="8483" name="Google Shape;8483;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89"/>
          <p:cNvGrpSpPr/>
          <p:nvPr/>
        </p:nvGrpSpPr>
        <p:grpSpPr>
          <a:xfrm>
            <a:off x="4858835" y="3215662"/>
            <a:ext cx="354635" cy="353890"/>
            <a:chOff x="-10390875" y="3616350"/>
            <a:chExt cx="352100" cy="351325"/>
          </a:xfrm>
        </p:grpSpPr>
        <p:sp>
          <p:nvSpPr>
            <p:cNvPr id="8490" name="Google Shape;8490;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9"/>
          <p:cNvGrpSpPr/>
          <p:nvPr/>
        </p:nvGrpSpPr>
        <p:grpSpPr>
          <a:xfrm>
            <a:off x="7525810" y="2740327"/>
            <a:ext cx="312585" cy="354670"/>
            <a:chOff x="-10370400" y="4049550"/>
            <a:chExt cx="310350" cy="352100"/>
          </a:xfrm>
        </p:grpSpPr>
        <p:sp>
          <p:nvSpPr>
            <p:cNvPr id="8494" name="Google Shape;8494;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9"/>
          <p:cNvGrpSpPr/>
          <p:nvPr/>
        </p:nvGrpSpPr>
        <p:grpSpPr>
          <a:xfrm>
            <a:off x="6630066" y="2739268"/>
            <a:ext cx="379236" cy="354847"/>
            <a:chOff x="-8674650" y="3210975"/>
            <a:chExt cx="376525" cy="352275"/>
          </a:xfrm>
        </p:grpSpPr>
        <p:sp>
          <p:nvSpPr>
            <p:cNvPr id="8500" name="Google Shape;8500;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89"/>
          <p:cNvGrpSpPr/>
          <p:nvPr/>
        </p:nvGrpSpPr>
        <p:grpSpPr>
          <a:xfrm>
            <a:off x="5301563" y="1820745"/>
            <a:ext cx="356221" cy="354670"/>
            <a:chOff x="-13512225" y="3647075"/>
            <a:chExt cx="353675" cy="352100"/>
          </a:xfrm>
        </p:grpSpPr>
        <p:sp>
          <p:nvSpPr>
            <p:cNvPr id="8507" name="Google Shape;8507;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9"/>
          <p:cNvGrpSpPr/>
          <p:nvPr/>
        </p:nvGrpSpPr>
        <p:grpSpPr>
          <a:xfrm>
            <a:off x="5311876" y="2264811"/>
            <a:ext cx="356221" cy="355451"/>
            <a:chOff x="-13512225" y="4080275"/>
            <a:chExt cx="353675" cy="352875"/>
          </a:xfrm>
        </p:grpSpPr>
        <p:sp>
          <p:nvSpPr>
            <p:cNvPr id="8518" name="Google Shape;8518;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89"/>
          <p:cNvGrpSpPr/>
          <p:nvPr/>
        </p:nvGrpSpPr>
        <p:grpSpPr>
          <a:xfrm>
            <a:off x="7084956" y="1412172"/>
            <a:ext cx="356196" cy="290379"/>
            <a:chOff x="-11728250" y="3245400"/>
            <a:chExt cx="353650" cy="288275"/>
          </a:xfrm>
        </p:grpSpPr>
        <p:sp>
          <p:nvSpPr>
            <p:cNvPr id="8530" name="Google Shape;8530;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9"/>
          <p:cNvGrpSpPr/>
          <p:nvPr/>
        </p:nvGrpSpPr>
        <p:grpSpPr>
          <a:xfrm>
            <a:off x="7117464" y="2264811"/>
            <a:ext cx="311804" cy="355451"/>
            <a:chOff x="-11703850" y="4081850"/>
            <a:chExt cx="309575" cy="352875"/>
          </a:xfrm>
        </p:grpSpPr>
        <p:sp>
          <p:nvSpPr>
            <p:cNvPr id="8536" name="Google Shape;8536;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89"/>
          <p:cNvGrpSpPr/>
          <p:nvPr/>
        </p:nvGrpSpPr>
        <p:grpSpPr>
          <a:xfrm>
            <a:off x="5306120" y="2738964"/>
            <a:ext cx="357002" cy="355451"/>
            <a:chOff x="-9958475" y="3180025"/>
            <a:chExt cx="354450" cy="352875"/>
          </a:xfrm>
        </p:grpSpPr>
        <p:sp>
          <p:nvSpPr>
            <p:cNvPr id="8545" name="Google Shape;8545;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89"/>
          <p:cNvGrpSpPr/>
          <p:nvPr/>
        </p:nvGrpSpPr>
        <p:grpSpPr>
          <a:xfrm>
            <a:off x="5315247" y="3214945"/>
            <a:ext cx="337966" cy="355325"/>
            <a:chOff x="-9949025" y="3615575"/>
            <a:chExt cx="335550" cy="352750"/>
          </a:xfrm>
        </p:grpSpPr>
        <p:sp>
          <p:nvSpPr>
            <p:cNvPr id="8549" name="Google Shape;8549;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89"/>
          <p:cNvGrpSpPr/>
          <p:nvPr/>
        </p:nvGrpSpPr>
        <p:grpSpPr>
          <a:xfrm>
            <a:off x="7950093" y="2738451"/>
            <a:ext cx="360175" cy="358423"/>
            <a:chOff x="-9961625" y="4048175"/>
            <a:chExt cx="357600" cy="355825"/>
          </a:xfrm>
        </p:grpSpPr>
        <p:sp>
          <p:nvSpPr>
            <p:cNvPr id="8553" name="Google Shape;8553;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89"/>
          <p:cNvGrpSpPr/>
          <p:nvPr/>
        </p:nvGrpSpPr>
        <p:grpSpPr>
          <a:xfrm>
            <a:off x="6636814" y="3213963"/>
            <a:ext cx="364959" cy="357289"/>
            <a:chOff x="-8680950" y="3624225"/>
            <a:chExt cx="362350" cy="354700"/>
          </a:xfrm>
        </p:grpSpPr>
        <p:sp>
          <p:nvSpPr>
            <p:cNvPr id="8560" name="Google Shape;8560;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89"/>
          <p:cNvGrpSpPr/>
          <p:nvPr/>
        </p:nvGrpSpPr>
        <p:grpSpPr>
          <a:xfrm>
            <a:off x="5773058" y="1379624"/>
            <a:ext cx="313365" cy="355476"/>
            <a:chOff x="-13056975" y="3212300"/>
            <a:chExt cx="311125" cy="352900"/>
          </a:xfrm>
        </p:grpSpPr>
        <p:sp>
          <p:nvSpPr>
            <p:cNvPr id="8567" name="Google Shape;8567;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9"/>
          <p:cNvGrpSpPr/>
          <p:nvPr/>
        </p:nvGrpSpPr>
        <p:grpSpPr>
          <a:xfrm>
            <a:off x="5750446" y="1820418"/>
            <a:ext cx="358588" cy="355325"/>
            <a:chOff x="-13077450" y="3647075"/>
            <a:chExt cx="356025" cy="352750"/>
          </a:xfrm>
        </p:grpSpPr>
        <p:sp>
          <p:nvSpPr>
            <p:cNvPr id="8572" name="Google Shape;8572;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9"/>
          <p:cNvGrpSpPr/>
          <p:nvPr/>
        </p:nvGrpSpPr>
        <p:grpSpPr>
          <a:xfrm>
            <a:off x="5761552" y="2264018"/>
            <a:ext cx="357002" cy="357037"/>
            <a:chOff x="-13079025" y="4079475"/>
            <a:chExt cx="354450" cy="354450"/>
          </a:xfrm>
        </p:grpSpPr>
        <p:sp>
          <p:nvSpPr>
            <p:cNvPr id="8576" name="Google Shape;8576;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89"/>
          <p:cNvGrpSpPr/>
          <p:nvPr/>
        </p:nvGrpSpPr>
        <p:grpSpPr>
          <a:xfrm>
            <a:off x="7534619" y="1380027"/>
            <a:ext cx="356221" cy="354670"/>
            <a:chOff x="-11292700" y="3213875"/>
            <a:chExt cx="353675" cy="352100"/>
          </a:xfrm>
        </p:grpSpPr>
        <p:sp>
          <p:nvSpPr>
            <p:cNvPr id="8581" name="Google Shape;8581;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89"/>
          <p:cNvGrpSpPr/>
          <p:nvPr/>
        </p:nvGrpSpPr>
        <p:grpSpPr>
          <a:xfrm>
            <a:off x="7528677" y="1819965"/>
            <a:ext cx="368106" cy="356232"/>
            <a:chOff x="-11299000" y="3647875"/>
            <a:chExt cx="365475" cy="353650"/>
          </a:xfrm>
        </p:grpSpPr>
        <p:sp>
          <p:nvSpPr>
            <p:cNvPr id="8589" name="Google Shape;8589;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9"/>
          <p:cNvGrpSpPr/>
          <p:nvPr/>
        </p:nvGrpSpPr>
        <p:grpSpPr>
          <a:xfrm>
            <a:off x="7544139" y="2275916"/>
            <a:ext cx="357808" cy="333240"/>
            <a:chOff x="-11295075" y="4092875"/>
            <a:chExt cx="355250" cy="330825"/>
          </a:xfrm>
        </p:grpSpPr>
        <p:sp>
          <p:nvSpPr>
            <p:cNvPr id="8596" name="Google Shape;8596;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89"/>
          <p:cNvGrpSpPr/>
          <p:nvPr/>
        </p:nvGrpSpPr>
        <p:grpSpPr>
          <a:xfrm>
            <a:off x="5769739" y="2738964"/>
            <a:ext cx="312585" cy="355451"/>
            <a:chOff x="-9500075" y="3180800"/>
            <a:chExt cx="310350" cy="352875"/>
          </a:xfrm>
        </p:grpSpPr>
        <p:sp>
          <p:nvSpPr>
            <p:cNvPr id="8602" name="Google Shape;8602;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9"/>
          <p:cNvGrpSpPr/>
          <p:nvPr/>
        </p:nvGrpSpPr>
        <p:grpSpPr>
          <a:xfrm>
            <a:off x="5747530" y="3214479"/>
            <a:ext cx="356221" cy="356257"/>
            <a:chOff x="-9523700" y="3614000"/>
            <a:chExt cx="353675" cy="353675"/>
          </a:xfrm>
        </p:grpSpPr>
        <p:sp>
          <p:nvSpPr>
            <p:cNvPr id="8612" name="Google Shape;8612;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89"/>
          <p:cNvGrpSpPr/>
          <p:nvPr/>
        </p:nvGrpSpPr>
        <p:grpSpPr>
          <a:xfrm>
            <a:off x="7532481" y="3237121"/>
            <a:ext cx="356221" cy="354670"/>
            <a:chOff x="-9523700" y="4049550"/>
            <a:chExt cx="353675" cy="352100"/>
          </a:xfrm>
        </p:grpSpPr>
        <p:sp>
          <p:nvSpPr>
            <p:cNvPr id="8622" name="Google Shape;8622;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9"/>
          <p:cNvGrpSpPr/>
          <p:nvPr/>
        </p:nvGrpSpPr>
        <p:grpSpPr>
          <a:xfrm>
            <a:off x="7088596" y="3237094"/>
            <a:ext cx="357002" cy="311029"/>
            <a:chOff x="-8209150" y="3659675"/>
            <a:chExt cx="354450" cy="308775"/>
          </a:xfrm>
        </p:grpSpPr>
        <p:sp>
          <p:nvSpPr>
            <p:cNvPr id="8630" name="Google Shape;8630;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9"/>
          <p:cNvGrpSpPr/>
          <p:nvPr/>
        </p:nvGrpSpPr>
        <p:grpSpPr>
          <a:xfrm>
            <a:off x="6202157" y="2266007"/>
            <a:ext cx="356221" cy="353059"/>
            <a:chOff x="-12643475" y="4081850"/>
            <a:chExt cx="353675" cy="350500"/>
          </a:xfrm>
        </p:grpSpPr>
        <p:sp>
          <p:nvSpPr>
            <p:cNvPr id="8637" name="Google Shape;8637;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1" name="Google Shape;8641;p89"/>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89"/>
          <p:cNvGrpSpPr/>
          <p:nvPr/>
        </p:nvGrpSpPr>
        <p:grpSpPr>
          <a:xfrm>
            <a:off x="7984757" y="2275916"/>
            <a:ext cx="356221" cy="333240"/>
            <a:chOff x="-10858725" y="4092875"/>
            <a:chExt cx="353675" cy="330825"/>
          </a:xfrm>
        </p:grpSpPr>
        <p:sp>
          <p:nvSpPr>
            <p:cNvPr id="8643" name="Google Shape;8643;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89"/>
          <p:cNvGrpSpPr/>
          <p:nvPr/>
        </p:nvGrpSpPr>
        <p:grpSpPr>
          <a:xfrm>
            <a:off x="6243280" y="3214882"/>
            <a:ext cx="252278" cy="355451"/>
            <a:chOff x="-9039300" y="3614000"/>
            <a:chExt cx="250475" cy="352875"/>
          </a:xfrm>
        </p:grpSpPr>
        <p:sp>
          <p:nvSpPr>
            <p:cNvPr id="8650" name="Google Shape;8650;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9"/>
          <p:cNvGrpSpPr/>
          <p:nvPr/>
        </p:nvGrpSpPr>
        <p:grpSpPr>
          <a:xfrm>
            <a:off x="7975246" y="3237121"/>
            <a:ext cx="354635" cy="354670"/>
            <a:chOff x="-9088150" y="4049550"/>
            <a:chExt cx="352100" cy="352100"/>
          </a:xfrm>
        </p:grpSpPr>
        <p:sp>
          <p:nvSpPr>
            <p:cNvPr id="8653" name="Google Shape;8653;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9"/>
          <p:cNvGrpSpPr/>
          <p:nvPr/>
        </p:nvGrpSpPr>
        <p:grpSpPr>
          <a:xfrm>
            <a:off x="7109610" y="2739354"/>
            <a:ext cx="315757" cy="354670"/>
            <a:chOff x="-8191825" y="3174500"/>
            <a:chExt cx="313500" cy="352100"/>
          </a:xfrm>
        </p:grpSpPr>
        <p:sp>
          <p:nvSpPr>
            <p:cNvPr id="8660" name="Google Shape;8660;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89"/>
          <p:cNvGrpSpPr/>
          <p:nvPr/>
        </p:nvGrpSpPr>
        <p:grpSpPr>
          <a:xfrm>
            <a:off x="4858968" y="1379875"/>
            <a:ext cx="356221" cy="354973"/>
            <a:chOff x="-13947000" y="3212800"/>
            <a:chExt cx="353675" cy="352400"/>
          </a:xfrm>
        </p:grpSpPr>
        <p:sp>
          <p:nvSpPr>
            <p:cNvPr id="8664" name="Google Shape;8664;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6" name="Google Shape;8666;p89"/>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7" name="Google Shape;8667;p89"/>
          <p:cNvGrpSpPr/>
          <p:nvPr/>
        </p:nvGrpSpPr>
        <p:grpSpPr>
          <a:xfrm>
            <a:off x="5301563" y="1379233"/>
            <a:ext cx="356221" cy="356257"/>
            <a:chOff x="-13512225" y="3211525"/>
            <a:chExt cx="353675" cy="353675"/>
          </a:xfrm>
        </p:grpSpPr>
        <p:sp>
          <p:nvSpPr>
            <p:cNvPr id="8668" name="Google Shape;8668;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89"/>
          <p:cNvGrpSpPr/>
          <p:nvPr/>
        </p:nvGrpSpPr>
        <p:grpSpPr>
          <a:xfrm>
            <a:off x="6191845" y="1379624"/>
            <a:ext cx="356221" cy="355476"/>
            <a:chOff x="-12643475" y="3212300"/>
            <a:chExt cx="353675" cy="352900"/>
          </a:xfrm>
        </p:grpSpPr>
        <p:sp>
          <p:nvSpPr>
            <p:cNvPr id="8674" name="Google Shape;8674;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9"/>
          <p:cNvGrpSpPr/>
          <p:nvPr/>
        </p:nvGrpSpPr>
        <p:grpSpPr>
          <a:xfrm>
            <a:off x="6191845" y="1831398"/>
            <a:ext cx="356221" cy="333366"/>
            <a:chOff x="-12643475" y="3657325"/>
            <a:chExt cx="353675" cy="330950"/>
          </a:xfrm>
        </p:grpSpPr>
        <p:sp>
          <p:nvSpPr>
            <p:cNvPr id="8684" name="Google Shape;8684;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9"/>
          <p:cNvGrpSpPr/>
          <p:nvPr/>
        </p:nvGrpSpPr>
        <p:grpSpPr>
          <a:xfrm>
            <a:off x="7974847" y="1380027"/>
            <a:ext cx="355416" cy="354670"/>
            <a:chOff x="-10857925" y="3213875"/>
            <a:chExt cx="352875" cy="352100"/>
          </a:xfrm>
        </p:grpSpPr>
        <p:sp>
          <p:nvSpPr>
            <p:cNvPr id="8691" name="Google Shape;8691;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1" name="Google Shape;8701;p89"/>
          <p:cNvGrpSpPr/>
          <p:nvPr/>
        </p:nvGrpSpPr>
        <p:grpSpPr>
          <a:xfrm>
            <a:off x="6191762" y="2739455"/>
            <a:ext cx="356096" cy="354469"/>
            <a:chOff x="-9089725" y="3180200"/>
            <a:chExt cx="353550" cy="351900"/>
          </a:xfrm>
        </p:grpSpPr>
        <p:sp>
          <p:nvSpPr>
            <p:cNvPr id="8702" name="Google Shape;8702;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89"/>
          <p:cNvGrpSpPr/>
          <p:nvPr/>
        </p:nvGrpSpPr>
        <p:grpSpPr>
          <a:xfrm>
            <a:off x="7083760" y="1819260"/>
            <a:ext cx="358588" cy="357642"/>
            <a:chOff x="7083760" y="1971660"/>
            <a:chExt cx="358588" cy="357642"/>
          </a:xfrm>
        </p:grpSpPr>
        <p:sp>
          <p:nvSpPr>
            <p:cNvPr id="8705" name="Google Shape;8705;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7" name="Google Shape;8717;p89"/>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718" name="Google Shape;8718;p89"/>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22" name="Shape 8722"/>
        <p:cNvGrpSpPr/>
        <p:nvPr/>
      </p:nvGrpSpPr>
      <p:grpSpPr>
        <a:xfrm>
          <a:off x="0" y="0"/>
          <a:ext cx="0" cy="0"/>
          <a:chOff x="0" y="0"/>
          <a:chExt cx="0" cy="0"/>
        </a:xfrm>
      </p:grpSpPr>
      <p:sp>
        <p:nvSpPr>
          <p:cNvPr id="8723" name="Google Shape;8723;p9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4" name="Google Shape;8724;p90"/>
          <p:cNvGrpSpPr/>
          <p:nvPr/>
        </p:nvGrpSpPr>
        <p:grpSpPr>
          <a:xfrm>
            <a:off x="748855" y="2243507"/>
            <a:ext cx="452798" cy="449473"/>
            <a:chOff x="-21322300" y="3693325"/>
            <a:chExt cx="306400" cy="304150"/>
          </a:xfrm>
        </p:grpSpPr>
        <p:sp>
          <p:nvSpPr>
            <p:cNvPr id="8725" name="Google Shape;8725;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90"/>
          <p:cNvGrpSpPr/>
          <p:nvPr/>
        </p:nvGrpSpPr>
        <p:grpSpPr>
          <a:xfrm>
            <a:off x="748263" y="2810244"/>
            <a:ext cx="453980" cy="422540"/>
            <a:chOff x="-21322300" y="4077125"/>
            <a:chExt cx="307200" cy="285925"/>
          </a:xfrm>
        </p:grpSpPr>
        <p:sp>
          <p:nvSpPr>
            <p:cNvPr id="8730" name="Google Shape;8730;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90"/>
          <p:cNvGrpSpPr/>
          <p:nvPr/>
        </p:nvGrpSpPr>
        <p:grpSpPr>
          <a:xfrm>
            <a:off x="3525440" y="1689128"/>
            <a:ext cx="451653" cy="450212"/>
            <a:chOff x="-19394200" y="3333800"/>
            <a:chExt cx="305625" cy="304650"/>
          </a:xfrm>
        </p:grpSpPr>
        <p:sp>
          <p:nvSpPr>
            <p:cNvPr id="8743" name="Google Shape;8743;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90"/>
          <p:cNvGrpSpPr/>
          <p:nvPr/>
        </p:nvGrpSpPr>
        <p:grpSpPr>
          <a:xfrm>
            <a:off x="3524276" y="2243580"/>
            <a:ext cx="453980" cy="449325"/>
            <a:chOff x="-19396575" y="3708500"/>
            <a:chExt cx="307200" cy="304050"/>
          </a:xfrm>
        </p:grpSpPr>
        <p:sp>
          <p:nvSpPr>
            <p:cNvPr id="8753" name="Google Shape;8753;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90"/>
          <p:cNvGrpSpPr/>
          <p:nvPr/>
        </p:nvGrpSpPr>
        <p:grpSpPr>
          <a:xfrm>
            <a:off x="3518457" y="2796461"/>
            <a:ext cx="465618" cy="450101"/>
            <a:chOff x="-19394200" y="4084200"/>
            <a:chExt cx="315075" cy="304575"/>
          </a:xfrm>
        </p:grpSpPr>
        <p:sp>
          <p:nvSpPr>
            <p:cNvPr id="8757" name="Google Shape;8757;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90"/>
          <p:cNvGrpSpPr/>
          <p:nvPr/>
        </p:nvGrpSpPr>
        <p:grpSpPr>
          <a:xfrm>
            <a:off x="6324167" y="1689001"/>
            <a:ext cx="400447" cy="450470"/>
            <a:chOff x="-17526750" y="3309200"/>
            <a:chExt cx="270975" cy="304825"/>
          </a:xfrm>
        </p:grpSpPr>
        <p:sp>
          <p:nvSpPr>
            <p:cNvPr id="8764" name="Google Shape;8764;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90"/>
          <p:cNvGrpSpPr/>
          <p:nvPr/>
        </p:nvGrpSpPr>
        <p:grpSpPr>
          <a:xfrm>
            <a:off x="6300319" y="2244173"/>
            <a:ext cx="448143" cy="448143"/>
            <a:chOff x="-17542500" y="3684100"/>
            <a:chExt cx="303250" cy="303250"/>
          </a:xfrm>
        </p:grpSpPr>
        <p:sp>
          <p:nvSpPr>
            <p:cNvPr id="8770" name="Google Shape;8770;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90"/>
          <p:cNvGrpSpPr/>
          <p:nvPr/>
        </p:nvGrpSpPr>
        <p:grpSpPr>
          <a:xfrm>
            <a:off x="6299728" y="2810817"/>
            <a:ext cx="449325" cy="421395"/>
            <a:chOff x="-17542500" y="4068450"/>
            <a:chExt cx="304050" cy="285150"/>
          </a:xfrm>
        </p:grpSpPr>
        <p:sp>
          <p:nvSpPr>
            <p:cNvPr id="8778" name="Google Shape;8778;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90"/>
          <p:cNvGrpSpPr/>
          <p:nvPr/>
        </p:nvGrpSpPr>
        <p:grpSpPr>
          <a:xfrm>
            <a:off x="3530150" y="3342211"/>
            <a:ext cx="343404" cy="449325"/>
            <a:chOff x="-15652200" y="3335975"/>
            <a:chExt cx="232375" cy="304050"/>
          </a:xfrm>
        </p:grpSpPr>
        <p:sp>
          <p:nvSpPr>
            <p:cNvPr id="8785" name="Google Shape;8785;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90"/>
          <p:cNvGrpSpPr/>
          <p:nvPr/>
        </p:nvGrpSpPr>
        <p:grpSpPr>
          <a:xfrm>
            <a:off x="1303491" y="1689573"/>
            <a:ext cx="450470" cy="449325"/>
            <a:chOff x="-20946600" y="3317850"/>
            <a:chExt cx="304825" cy="304050"/>
          </a:xfrm>
        </p:grpSpPr>
        <p:sp>
          <p:nvSpPr>
            <p:cNvPr id="8795" name="Google Shape;8795;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90"/>
          <p:cNvGrpSpPr/>
          <p:nvPr/>
        </p:nvGrpSpPr>
        <p:grpSpPr>
          <a:xfrm>
            <a:off x="1304064" y="2243729"/>
            <a:ext cx="449325" cy="449030"/>
            <a:chOff x="-20945825" y="3692175"/>
            <a:chExt cx="304050" cy="303850"/>
          </a:xfrm>
        </p:grpSpPr>
        <p:sp>
          <p:nvSpPr>
            <p:cNvPr id="8799" name="Google Shape;8799;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0"/>
          <p:cNvGrpSpPr/>
          <p:nvPr/>
        </p:nvGrpSpPr>
        <p:grpSpPr>
          <a:xfrm>
            <a:off x="1329667" y="2797442"/>
            <a:ext cx="398119" cy="448143"/>
            <a:chOff x="-20930075" y="4066100"/>
            <a:chExt cx="269400" cy="303250"/>
          </a:xfrm>
        </p:grpSpPr>
        <p:sp>
          <p:nvSpPr>
            <p:cNvPr id="8804" name="Google Shape;8804;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90"/>
          <p:cNvGrpSpPr/>
          <p:nvPr/>
        </p:nvGrpSpPr>
        <p:grpSpPr>
          <a:xfrm>
            <a:off x="4110888" y="1689848"/>
            <a:ext cx="372516" cy="448771"/>
            <a:chOff x="-18994100" y="3334775"/>
            <a:chExt cx="252075" cy="303675"/>
          </a:xfrm>
        </p:grpSpPr>
        <p:sp>
          <p:nvSpPr>
            <p:cNvPr id="8807" name="Google Shape;8807;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90"/>
          <p:cNvGrpSpPr/>
          <p:nvPr/>
        </p:nvGrpSpPr>
        <p:grpSpPr>
          <a:xfrm>
            <a:off x="4125445" y="2244743"/>
            <a:ext cx="343404" cy="446998"/>
            <a:chOff x="-18983850" y="3710075"/>
            <a:chExt cx="232375" cy="302475"/>
          </a:xfrm>
        </p:grpSpPr>
        <p:sp>
          <p:nvSpPr>
            <p:cNvPr id="8812" name="Google Shape;8812;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0"/>
          <p:cNvGrpSpPr/>
          <p:nvPr/>
        </p:nvGrpSpPr>
        <p:grpSpPr>
          <a:xfrm>
            <a:off x="4071911" y="2797422"/>
            <a:ext cx="450470" cy="448180"/>
            <a:chOff x="-19020075" y="4084200"/>
            <a:chExt cx="304825" cy="303275"/>
          </a:xfrm>
        </p:grpSpPr>
        <p:sp>
          <p:nvSpPr>
            <p:cNvPr id="8817" name="Google Shape;8817;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90"/>
          <p:cNvGrpSpPr/>
          <p:nvPr/>
        </p:nvGrpSpPr>
        <p:grpSpPr>
          <a:xfrm>
            <a:off x="6889176" y="1689001"/>
            <a:ext cx="396937" cy="450470"/>
            <a:chOff x="-17149475" y="3309200"/>
            <a:chExt cx="268600" cy="304825"/>
          </a:xfrm>
        </p:grpSpPr>
        <p:sp>
          <p:nvSpPr>
            <p:cNvPr id="8827" name="Google Shape;8827;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90"/>
          <p:cNvGrpSpPr/>
          <p:nvPr/>
        </p:nvGrpSpPr>
        <p:grpSpPr>
          <a:xfrm>
            <a:off x="6862982" y="2258120"/>
            <a:ext cx="449325" cy="420249"/>
            <a:chOff x="-17168375" y="3692750"/>
            <a:chExt cx="304050" cy="284375"/>
          </a:xfrm>
        </p:grpSpPr>
        <p:sp>
          <p:nvSpPr>
            <p:cNvPr id="8830" name="Google Shape;8830;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0"/>
          <p:cNvGrpSpPr/>
          <p:nvPr/>
        </p:nvGrpSpPr>
        <p:grpSpPr>
          <a:xfrm>
            <a:off x="6859491" y="2796852"/>
            <a:ext cx="456308" cy="449325"/>
            <a:chOff x="-17170750" y="4058800"/>
            <a:chExt cx="308775" cy="304050"/>
          </a:xfrm>
        </p:grpSpPr>
        <p:sp>
          <p:nvSpPr>
            <p:cNvPr id="8838" name="Google Shape;8838;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0"/>
          <p:cNvGrpSpPr/>
          <p:nvPr/>
        </p:nvGrpSpPr>
        <p:grpSpPr>
          <a:xfrm>
            <a:off x="5721388" y="3343358"/>
            <a:ext cx="450470" cy="446998"/>
            <a:chOff x="-15688425" y="3707725"/>
            <a:chExt cx="304825" cy="302475"/>
          </a:xfrm>
        </p:grpSpPr>
        <p:sp>
          <p:nvSpPr>
            <p:cNvPr id="8856" name="Google Shape;8856;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0"/>
          <p:cNvGrpSpPr/>
          <p:nvPr/>
        </p:nvGrpSpPr>
        <p:grpSpPr>
          <a:xfrm>
            <a:off x="1865544" y="1690441"/>
            <a:ext cx="451653" cy="447589"/>
            <a:chOff x="-20572500" y="3319025"/>
            <a:chExt cx="305625" cy="302875"/>
          </a:xfrm>
        </p:grpSpPr>
        <p:sp>
          <p:nvSpPr>
            <p:cNvPr id="8863" name="Google Shape;8863;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90"/>
          <p:cNvGrpSpPr/>
          <p:nvPr/>
        </p:nvGrpSpPr>
        <p:grpSpPr>
          <a:xfrm>
            <a:off x="1866708" y="2305410"/>
            <a:ext cx="449325" cy="325670"/>
            <a:chOff x="-20571700" y="3722875"/>
            <a:chExt cx="304050" cy="220375"/>
          </a:xfrm>
        </p:grpSpPr>
        <p:sp>
          <p:nvSpPr>
            <p:cNvPr id="8866" name="Google Shape;8866;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90"/>
          <p:cNvGrpSpPr/>
          <p:nvPr/>
        </p:nvGrpSpPr>
        <p:grpSpPr>
          <a:xfrm>
            <a:off x="1866135" y="2796278"/>
            <a:ext cx="450470" cy="450470"/>
            <a:chOff x="-20571700" y="4066875"/>
            <a:chExt cx="304825" cy="304825"/>
          </a:xfrm>
        </p:grpSpPr>
        <p:sp>
          <p:nvSpPr>
            <p:cNvPr id="8874" name="Google Shape;8874;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90"/>
          <p:cNvGrpSpPr/>
          <p:nvPr/>
        </p:nvGrpSpPr>
        <p:grpSpPr>
          <a:xfrm>
            <a:off x="4632837" y="1688259"/>
            <a:ext cx="453980" cy="451948"/>
            <a:chOff x="-18645175" y="3334200"/>
            <a:chExt cx="307200" cy="305825"/>
          </a:xfrm>
        </p:grpSpPr>
        <p:sp>
          <p:nvSpPr>
            <p:cNvPr id="8881" name="Google Shape;8881;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90"/>
          <p:cNvGrpSpPr/>
          <p:nvPr/>
        </p:nvGrpSpPr>
        <p:grpSpPr>
          <a:xfrm>
            <a:off x="4633429" y="2242989"/>
            <a:ext cx="452798" cy="450507"/>
            <a:chOff x="-18645175" y="3708500"/>
            <a:chExt cx="306400" cy="304850"/>
          </a:xfrm>
        </p:grpSpPr>
        <p:sp>
          <p:nvSpPr>
            <p:cNvPr id="8887" name="Google Shape;8887;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90"/>
          <p:cNvGrpSpPr/>
          <p:nvPr/>
        </p:nvGrpSpPr>
        <p:grpSpPr>
          <a:xfrm>
            <a:off x="4631101" y="2795630"/>
            <a:ext cx="457453" cy="451763"/>
            <a:chOff x="-18647525" y="4082625"/>
            <a:chExt cx="309550" cy="305700"/>
          </a:xfrm>
        </p:grpSpPr>
        <p:sp>
          <p:nvSpPr>
            <p:cNvPr id="8895" name="Google Shape;8895;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90"/>
          <p:cNvGrpSpPr/>
          <p:nvPr/>
        </p:nvGrpSpPr>
        <p:grpSpPr>
          <a:xfrm>
            <a:off x="7441485" y="1689592"/>
            <a:ext cx="395755" cy="449288"/>
            <a:chOff x="-16775350" y="3309200"/>
            <a:chExt cx="267800" cy="304025"/>
          </a:xfrm>
        </p:grpSpPr>
        <p:sp>
          <p:nvSpPr>
            <p:cNvPr id="8900" name="Google Shape;8900;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90"/>
          <p:cNvGrpSpPr/>
          <p:nvPr/>
        </p:nvGrpSpPr>
        <p:grpSpPr>
          <a:xfrm>
            <a:off x="7441485" y="2241827"/>
            <a:ext cx="395755" cy="452835"/>
            <a:chOff x="-16775350" y="3683300"/>
            <a:chExt cx="267800" cy="306425"/>
          </a:xfrm>
        </p:grpSpPr>
        <p:sp>
          <p:nvSpPr>
            <p:cNvPr id="8904" name="Google Shape;8904;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90"/>
          <p:cNvGrpSpPr/>
          <p:nvPr/>
        </p:nvGrpSpPr>
        <p:grpSpPr>
          <a:xfrm>
            <a:off x="7413536" y="2796870"/>
            <a:ext cx="451653" cy="449288"/>
            <a:chOff x="-16794250" y="4058225"/>
            <a:chExt cx="305625" cy="304025"/>
          </a:xfrm>
        </p:grpSpPr>
        <p:sp>
          <p:nvSpPr>
            <p:cNvPr id="8908" name="Google Shape;8908;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7" name="Google Shape;8917;p9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8" name="Google Shape;8918;p90"/>
          <p:cNvGrpSpPr/>
          <p:nvPr/>
        </p:nvGrpSpPr>
        <p:grpSpPr>
          <a:xfrm>
            <a:off x="2414953" y="1689573"/>
            <a:ext cx="457453" cy="449325"/>
            <a:chOff x="-20199150" y="3317850"/>
            <a:chExt cx="309550" cy="304050"/>
          </a:xfrm>
        </p:grpSpPr>
        <p:sp>
          <p:nvSpPr>
            <p:cNvPr id="8919" name="Google Shape;8919;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90"/>
          <p:cNvGrpSpPr/>
          <p:nvPr/>
        </p:nvGrpSpPr>
        <p:grpSpPr>
          <a:xfrm>
            <a:off x="2417281" y="2242861"/>
            <a:ext cx="452798" cy="450766"/>
            <a:chOff x="-20199150" y="3693150"/>
            <a:chExt cx="306400" cy="305025"/>
          </a:xfrm>
        </p:grpSpPr>
        <p:sp>
          <p:nvSpPr>
            <p:cNvPr id="8927" name="Google Shape;8927;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90"/>
          <p:cNvGrpSpPr/>
          <p:nvPr/>
        </p:nvGrpSpPr>
        <p:grpSpPr>
          <a:xfrm>
            <a:off x="2417854" y="2795687"/>
            <a:ext cx="451653" cy="451653"/>
            <a:chOff x="-20197575" y="4066875"/>
            <a:chExt cx="305625" cy="305625"/>
          </a:xfrm>
        </p:grpSpPr>
        <p:sp>
          <p:nvSpPr>
            <p:cNvPr id="8934" name="Google Shape;8934;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90"/>
          <p:cNvGrpSpPr/>
          <p:nvPr/>
        </p:nvGrpSpPr>
        <p:grpSpPr>
          <a:xfrm>
            <a:off x="5200071" y="1687520"/>
            <a:ext cx="449325" cy="453426"/>
            <a:chOff x="-18271050" y="3333200"/>
            <a:chExt cx="304050" cy="306825"/>
          </a:xfrm>
        </p:grpSpPr>
        <p:sp>
          <p:nvSpPr>
            <p:cNvPr id="8943" name="Google Shape;8943;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90"/>
          <p:cNvGrpSpPr/>
          <p:nvPr/>
        </p:nvGrpSpPr>
        <p:grpSpPr>
          <a:xfrm>
            <a:off x="5200644" y="2244171"/>
            <a:ext cx="448180" cy="448143"/>
            <a:chOff x="-18270275" y="3710875"/>
            <a:chExt cx="303275" cy="303250"/>
          </a:xfrm>
        </p:grpSpPr>
        <p:sp>
          <p:nvSpPr>
            <p:cNvPr id="8949" name="Google Shape;8949;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90"/>
          <p:cNvGrpSpPr/>
          <p:nvPr/>
        </p:nvGrpSpPr>
        <p:grpSpPr>
          <a:xfrm>
            <a:off x="5254196" y="2797422"/>
            <a:ext cx="341076" cy="448180"/>
            <a:chOff x="-18234025" y="4084200"/>
            <a:chExt cx="230800" cy="303275"/>
          </a:xfrm>
        </p:grpSpPr>
        <p:sp>
          <p:nvSpPr>
            <p:cNvPr id="8956" name="Google Shape;8956;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90"/>
          <p:cNvGrpSpPr/>
          <p:nvPr/>
        </p:nvGrpSpPr>
        <p:grpSpPr>
          <a:xfrm>
            <a:off x="2366751" y="3341641"/>
            <a:ext cx="449325" cy="450470"/>
            <a:chOff x="-16419350" y="3308400"/>
            <a:chExt cx="304050" cy="304825"/>
          </a:xfrm>
        </p:grpSpPr>
        <p:sp>
          <p:nvSpPr>
            <p:cNvPr id="8960" name="Google Shape;8960;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7" name="Google Shape;8967;p90"/>
          <p:cNvGrpSpPr/>
          <p:nvPr/>
        </p:nvGrpSpPr>
        <p:grpSpPr>
          <a:xfrm>
            <a:off x="4638306" y="3340423"/>
            <a:ext cx="395755" cy="452872"/>
            <a:chOff x="-16401225" y="3683275"/>
            <a:chExt cx="267800" cy="306450"/>
          </a:xfrm>
        </p:grpSpPr>
        <p:sp>
          <p:nvSpPr>
            <p:cNvPr id="8968" name="Google Shape;8968;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90"/>
          <p:cNvGrpSpPr/>
          <p:nvPr/>
        </p:nvGrpSpPr>
        <p:grpSpPr>
          <a:xfrm>
            <a:off x="8003755" y="2797062"/>
            <a:ext cx="450470" cy="448180"/>
            <a:chOff x="-16419350" y="4058200"/>
            <a:chExt cx="304825" cy="303275"/>
          </a:xfrm>
        </p:grpSpPr>
        <p:sp>
          <p:nvSpPr>
            <p:cNvPr id="8976" name="Google Shape;8976;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90"/>
          <p:cNvGrpSpPr/>
          <p:nvPr/>
        </p:nvGrpSpPr>
        <p:grpSpPr>
          <a:xfrm>
            <a:off x="4030643" y="3343080"/>
            <a:ext cx="450507" cy="447589"/>
            <a:chOff x="-15296200" y="3326900"/>
            <a:chExt cx="304850" cy="302875"/>
          </a:xfrm>
        </p:grpSpPr>
        <p:sp>
          <p:nvSpPr>
            <p:cNvPr id="8984" name="Google Shape;8984;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90"/>
          <p:cNvGrpSpPr/>
          <p:nvPr/>
        </p:nvGrpSpPr>
        <p:grpSpPr>
          <a:xfrm>
            <a:off x="2946296" y="1706881"/>
            <a:ext cx="486566" cy="414708"/>
            <a:chOff x="-19835275" y="3330250"/>
            <a:chExt cx="329250" cy="280625"/>
          </a:xfrm>
        </p:grpSpPr>
        <p:sp>
          <p:nvSpPr>
            <p:cNvPr id="8990" name="Google Shape;8990;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0"/>
          <p:cNvGrpSpPr/>
          <p:nvPr/>
        </p:nvGrpSpPr>
        <p:grpSpPr>
          <a:xfrm>
            <a:off x="2964325" y="2243470"/>
            <a:ext cx="450507" cy="449547"/>
            <a:chOff x="-19822675" y="3692750"/>
            <a:chExt cx="304850" cy="304200"/>
          </a:xfrm>
        </p:grpSpPr>
        <p:sp>
          <p:nvSpPr>
            <p:cNvPr id="8994" name="Google Shape;8994;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2964916" y="2796278"/>
            <a:ext cx="449325" cy="450470"/>
            <a:chOff x="-19822675" y="4066875"/>
            <a:chExt cx="304050" cy="304825"/>
          </a:xfrm>
        </p:grpSpPr>
        <p:sp>
          <p:nvSpPr>
            <p:cNvPr id="9000" name="Google Shape;9000;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0"/>
          <p:cNvGrpSpPr/>
          <p:nvPr/>
        </p:nvGrpSpPr>
        <p:grpSpPr>
          <a:xfrm>
            <a:off x="5773985" y="1689571"/>
            <a:ext cx="399302" cy="449325"/>
            <a:chOff x="-17878825" y="3334400"/>
            <a:chExt cx="270200" cy="304050"/>
          </a:xfrm>
        </p:grpSpPr>
        <p:sp>
          <p:nvSpPr>
            <p:cNvPr id="9007" name="Google Shape;9007;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90"/>
          <p:cNvGrpSpPr/>
          <p:nvPr/>
        </p:nvGrpSpPr>
        <p:grpSpPr>
          <a:xfrm>
            <a:off x="5747809" y="2242416"/>
            <a:ext cx="451653" cy="451653"/>
            <a:chOff x="-17896150" y="3709300"/>
            <a:chExt cx="305625" cy="305625"/>
          </a:xfrm>
        </p:grpSpPr>
        <p:sp>
          <p:nvSpPr>
            <p:cNvPr id="9015" name="Google Shape;9015;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90"/>
          <p:cNvGrpSpPr/>
          <p:nvPr/>
        </p:nvGrpSpPr>
        <p:grpSpPr>
          <a:xfrm>
            <a:off x="5775740" y="2795686"/>
            <a:ext cx="395792" cy="451653"/>
            <a:chOff x="-17878025" y="4082625"/>
            <a:chExt cx="267825" cy="305625"/>
          </a:xfrm>
        </p:grpSpPr>
        <p:sp>
          <p:nvSpPr>
            <p:cNvPr id="9020" name="Google Shape;9020;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0"/>
          <p:cNvGrpSpPr/>
          <p:nvPr/>
        </p:nvGrpSpPr>
        <p:grpSpPr>
          <a:xfrm>
            <a:off x="2919632" y="3355015"/>
            <a:ext cx="450507" cy="423722"/>
            <a:chOff x="-16044450" y="3317850"/>
            <a:chExt cx="304850" cy="286725"/>
          </a:xfrm>
        </p:grpSpPr>
        <p:sp>
          <p:nvSpPr>
            <p:cNvPr id="9028" name="Google Shape;9028;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2" name="Google Shape;9032;p9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3" name="Google Shape;9033;p90"/>
          <p:cNvGrpSpPr/>
          <p:nvPr/>
        </p:nvGrpSpPr>
        <p:grpSpPr>
          <a:xfrm>
            <a:off x="8042149" y="2243724"/>
            <a:ext cx="373662" cy="449030"/>
            <a:chOff x="-16018450" y="4058400"/>
            <a:chExt cx="252850" cy="303850"/>
          </a:xfrm>
        </p:grpSpPr>
        <p:sp>
          <p:nvSpPr>
            <p:cNvPr id="9034" name="Google Shape;9034;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8" name="Google Shape;9038;p9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43" name="Shape 9043"/>
        <p:cNvGrpSpPr/>
        <p:nvPr/>
      </p:nvGrpSpPr>
      <p:grpSpPr>
        <a:xfrm>
          <a:off x="0" y="0"/>
          <a:ext cx="0" cy="0"/>
          <a:chOff x="0" y="0"/>
          <a:chExt cx="0" cy="0"/>
        </a:xfrm>
      </p:grpSpPr>
      <p:grpSp>
        <p:nvGrpSpPr>
          <p:cNvPr id="9044" name="Google Shape;9044;p91"/>
          <p:cNvGrpSpPr/>
          <p:nvPr/>
        </p:nvGrpSpPr>
        <p:grpSpPr>
          <a:xfrm>
            <a:off x="845901" y="1689241"/>
            <a:ext cx="442337" cy="419623"/>
            <a:chOff x="-6696925" y="3272575"/>
            <a:chExt cx="307200" cy="291425"/>
          </a:xfrm>
        </p:grpSpPr>
        <p:sp>
          <p:nvSpPr>
            <p:cNvPr id="9045" name="Google Shape;9045;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91"/>
          <p:cNvGrpSpPr/>
          <p:nvPr/>
        </p:nvGrpSpPr>
        <p:grpSpPr>
          <a:xfrm>
            <a:off x="845884" y="2204636"/>
            <a:ext cx="442373" cy="420775"/>
            <a:chOff x="-6690625" y="3631325"/>
            <a:chExt cx="307225" cy="292225"/>
          </a:xfrm>
        </p:grpSpPr>
        <p:sp>
          <p:nvSpPr>
            <p:cNvPr id="9048" name="Google Shape;9048;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91"/>
          <p:cNvGrpSpPr/>
          <p:nvPr/>
        </p:nvGrpSpPr>
        <p:grpSpPr>
          <a:xfrm>
            <a:off x="868005" y="2756972"/>
            <a:ext cx="421927" cy="419371"/>
            <a:chOff x="-6689825" y="3992050"/>
            <a:chExt cx="293025" cy="291250"/>
          </a:xfrm>
        </p:grpSpPr>
        <p:sp>
          <p:nvSpPr>
            <p:cNvPr id="9054" name="Google Shape;9054;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6" name="Google Shape;9066;p9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7" name="Google Shape;9067;p91"/>
          <p:cNvGrpSpPr/>
          <p:nvPr/>
        </p:nvGrpSpPr>
        <p:grpSpPr>
          <a:xfrm>
            <a:off x="3551317" y="2205192"/>
            <a:ext cx="423043" cy="419659"/>
            <a:chOff x="-4837325" y="3612425"/>
            <a:chExt cx="293800" cy="291450"/>
          </a:xfrm>
        </p:grpSpPr>
        <p:sp>
          <p:nvSpPr>
            <p:cNvPr id="9068" name="Google Shape;9068;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1"/>
          <p:cNvGrpSpPr/>
          <p:nvPr/>
        </p:nvGrpSpPr>
        <p:grpSpPr>
          <a:xfrm>
            <a:off x="3564349" y="2756826"/>
            <a:ext cx="420775" cy="419659"/>
            <a:chOff x="-4837325" y="3971575"/>
            <a:chExt cx="292225" cy="291450"/>
          </a:xfrm>
        </p:grpSpPr>
        <p:sp>
          <p:nvSpPr>
            <p:cNvPr id="9072" name="Google Shape;9072;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1"/>
          <p:cNvGrpSpPr/>
          <p:nvPr/>
        </p:nvGrpSpPr>
        <p:grpSpPr>
          <a:xfrm>
            <a:off x="6256364" y="1714185"/>
            <a:ext cx="430998" cy="369730"/>
            <a:chOff x="-3037625" y="3254850"/>
            <a:chExt cx="299325" cy="256775"/>
          </a:xfrm>
        </p:grpSpPr>
        <p:sp>
          <p:nvSpPr>
            <p:cNvPr id="9079" name="Google Shape;9079;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91"/>
          <p:cNvGrpSpPr/>
          <p:nvPr/>
        </p:nvGrpSpPr>
        <p:grpSpPr>
          <a:xfrm>
            <a:off x="6260324" y="2204615"/>
            <a:ext cx="423079" cy="420811"/>
            <a:chOff x="-3031325" y="3597450"/>
            <a:chExt cx="293825" cy="292250"/>
          </a:xfrm>
        </p:grpSpPr>
        <p:sp>
          <p:nvSpPr>
            <p:cNvPr id="9084" name="Google Shape;9084;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1"/>
          <p:cNvGrpSpPr/>
          <p:nvPr/>
        </p:nvGrpSpPr>
        <p:grpSpPr>
          <a:xfrm>
            <a:off x="6272798" y="2781214"/>
            <a:ext cx="421927" cy="370882"/>
            <a:chOff x="-3030525" y="3973150"/>
            <a:chExt cx="293025" cy="257575"/>
          </a:xfrm>
        </p:grpSpPr>
        <p:sp>
          <p:nvSpPr>
            <p:cNvPr id="9089" name="Google Shape;9089;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91"/>
          <p:cNvGrpSpPr/>
          <p:nvPr/>
        </p:nvGrpSpPr>
        <p:grpSpPr>
          <a:xfrm>
            <a:off x="1374391" y="3369426"/>
            <a:ext cx="421927" cy="297195"/>
            <a:chOff x="-1199300" y="3279250"/>
            <a:chExt cx="293025" cy="206400"/>
          </a:xfrm>
        </p:grpSpPr>
        <p:sp>
          <p:nvSpPr>
            <p:cNvPr id="9092" name="Google Shape;9092;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91"/>
          <p:cNvGrpSpPr/>
          <p:nvPr/>
        </p:nvGrpSpPr>
        <p:grpSpPr>
          <a:xfrm>
            <a:off x="1381477" y="1688773"/>
            <a:ext cx="444605" cy="420559"/>
            <a:chOff x="-6338550" y="3272950"/>
            <a:chExt cx="308775" cy="292075"/>
          </a:xfrm>
        </p:grpSpPr>
        <p:sp>
          <p:nvSpPr>
            <p:cNvPr id="9097" name="Google Shape;9097;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91"/>
          <p:cNvGrpSpPr/>
          <p:nvPr/>
        </p:nvGrpSpPr>
        <p:grpSpPr>
          <a:xfrm>
            <a:off x="1392817" y="2205194"/>
            <a:ext cx="421927" cy="419659"/>
            <a:chOff x="-6329100" y="3632100"/>
            <a:chExt cx="293025" cy="291450"/>
          </a:xfrm>
        </p:grpSpPr>
        <p:sp>
          <p:nvSpPr>
            <p:cNvPr id="9101" name="Google Shape;9101;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91"/>
          <p:cNvGrpSpPr/>
          <p:nvPr/>
        </p:nvGrpSpPr>
        <p:grpSpPr>
          <a:xfrm>
            <a:off x="1405867" y="2756828"/>
            <a:ext cx="419623" cy="419659"/>
            <a:chOff x="-6329875" y="3992050"/>
            <a:chExt cx="291425" cy="291450"/>
          </a:xfrm>
        </p:grpSpPr>
        <p:sp>
          <p:nvSpPr>
            <p:cNvPr id="9105" name="Google Shape;9105;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1"/>
          <p:cNvGrpSpPr/>
          <p:nvPr/>
        </p:nvGrpSpPr>
        <p:grpSpPr>
          <a:xfrm>
            <a:off x="4092004" y="1687530"/>
            <a:ext cx="423079" cy="423043"/>
            <a:chOff x="-4478975" y="3251700"/>
            <a:chExt cx="293825" cy="293800"/>
          </a:xfrm>
        </p:grpSpPr>
        <p:sp>
          <p:nvSpPr>
            <p:cNvPr id="9110" name="Google Shape;9110;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91"/>
          <p:cNvGrpSpPr/>
          <p:nvPr/>
        </p:nvGrpSpPr>
        <p:grpSpPr>
          <a:xfrm>
            <a:off x="4092004" y="2205192"/>
            <a:ext cx="423079" cy="419659"/>
            <a:chOff x="-4475825" y="3612425"/>
            <a:chExt cx="293825" cy="291450"/>
          </a:xfrm>
        </p:grpSpPr>
        <p:sp>
          <p:nvSpPr>
            <p:cNvPr id="9114" name="Google Shape;9114;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91"/>
          <p:cNvGrpSpPr/>
          <p:nvPr/>
        </p:nvGrpSpPr>
        <p:grpSpPr>
          <a:xfrm>
            <a:off x="4101077" y="2756844"/>
            <a:ext cx="428730" cy="419623"/>
            <a:chOff x="-4480550" y="3970800"/>
            <a:chExt cx="297750" cy="291425"/>
          </a:xfrm>
        </p:grpSpPr>
        <p:sp>
          <p:nvSpPr>
            <p:cNvPr id="9118" name="Google Shape;9118;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91"/>
          <p:cNvGrpSpPr/>
          <p:nvPr/>
        </p:nvGrpSpPr>
        <p:grpSpPr>
          <a:xfrm>
            <a:off x="6804910" y="1689221"/>
            <a:ext cx="415123" cy="419659"/>
            <a:chOff x="-2668225" y="3239075"/>
            <a:chExt cx="288300" cy="291450"/>
          </a:xfrm>
        </p:grpSpPr>
        <p:sp>
          <p:nvSpPr>
            <p:cNvPr id="9121" name="Google Shape;9121;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91"/>
          <p:cNvGrpSpPr/>
          <p:nvPr/>
        </p:nvGrpSpPr>
        <p:grpSpPr>
          <a:xfrm>
            <a:off x="6802066" y="2205191"/>
            <a:ext cx="420811" cy="419659"/>
            <a:chOff x="-2671375" y="3597450"/>
            <a:chExt cx="292250" cy="291450"/>
          </a:xfrm>
        </p:grpSpPr>
        <p:sp>
          <p:nvSpPr>
            <p:cNvPr id="9127" name="Google Shape;9127;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91"/>
          <p:cNvGrpSpPr/>
          <p:nvPr/>
        </p:nvGrpSpPr>
        <p:grpSpPr>
          <a:xfrm>
            <a:off x="6812849" y="2755691"/>
            <a:ext cx="423043" cy="421927"/>
            <a:chOff x="-2670575" y="3956600"/>
            <a:chExt cx="293800" cy="293025"/>
          </a:xfrm>
        </p:grpSpPr>
        <p:sp>
          <p:nvSpPr>
            <p:cNvPr id="9130" name="Google Shape;9130;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91"/>
          <p:cNvGrpSpPr/>
          <p:nvPr/>
        </p:nvGrpSpPr>
        <p:grpSpPr>
          <a:xfrm>
            <a:off x="3070370" y="3311947"/>
            <a:ext cx="426462" cy="418363"/>
            <a:chOff x="-1183550" y="3586525"/>
            <a:chExt cx="296175" cy="290550"/>
          </a:xfrm>
        </p:grpSpPr>
        <p:sp>
          <p:nvSpPr>
            <p:cNvPr id="9135" name="Google Shape;9135;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91"/>
          <p:cNvGrpSpPr/>
          <p:nvPr/>
        </p:nvGrpSpPr>
        <p:grpSpPr>
          <a:xfrm>
            <a:off x="1933980" y="1689799"/>
            <a:ext cx="420811" cy="418507"/>
            <a:chOff x="-5971525" y="3273750"/>
            <a:chExt cx="292250" cy="290650"/>
          </a:xfrm>
        </p:grpSpPr>
        <p:sp>
          <p:nvSpPr>
            <p:cNvPr id="9145" name="Google Shape;9145;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91"/>
          <p:cNvGrpSpPr/>
          <p:nvPr/>
        </p:nvGrpSpPr>
        <p:grpSpPr>
          <a:xfrm>
            <a:off x="1928310" y="2203826"/>
            <a:ext cx="432150" cy="422395"/>
            <a:chOff x="-5974675" y="3632100"/>
            <a:chExt cx="300125" cy="293350"/>
          </a:xfrm>
        </p:grpSpPr>
        <p:sp>
          <p:nvSpPr>
            <p:cNvPr id="9148" name="Google Shape;9148;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1" name="Google Shape;9151;p91"/>
          <p:cNvGrpSpPr/>
          <p:nvPr/>
        </p:nvGrpSpPr>
        <p:grpSpPr>
          <a:xfrm>
            <a:off x="1958351" y="2755694"/>
            <a:ext cx="395865" cy="421927"/>
            <a:chOff x="-5971525" y="3990475"/>
            <a:chExt cx="274925" cy="293025"/>
          </a:xfrm>
        </p:grpSpPr>
        <p:sp>
          <p:nvSpPr>
            <p:cNvPr id="9152" name="Google Shape;9152;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91"/>
          <p:cNvGrpSpPr/>
          <p:nvPr/>
        </p:nvGrpSpPr>
        <p:grpSpPr>
          <a:xfrm>
            <a:off x="4631558" y="1689798"/>
            <a:ext cx="420775" cy="418507"/>
            <a:chOff x="-4118225" y="3253275"/>
            <a:chExt cx="292225" cy="290650"/>
          </a:xfrm>
        </p:grpSpPr>
        <p:sp>
          <p:nvSpPr>
            <p:cNvPr id="9157" name="Google Shape;9157;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1"/>
          <p:cNvGrpSpPr/>
          <p:nvPr/>
        </p:nvGrpSpPr>
        <p:grpSpPr>
          <a:xfrm>
            <a:off x="4682008" y="2204922"/>
            <a:ext cx="319874" cy="420199"/>
            <a:chOff x="-4082800" y="3612425"/>
            <a:chExt cx="222150" cy="291825"/>
          </a:xfrm>
        </p:grpSpPr>
        <p:sp>
          <p:nvSpPr>
            <p:cNvPr id="9160" name="Google Shape;9160;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91"/>
          <p:cNvGrpSpPr/>
          <p:nvPr/>
        </p:nvGrpSpPr>
        <p:grpSpPr>
          <a:xfrm>
            <a:off x="4643456" y="2769876"/>
            <a:ext cx="420775" cy="393561"/>
            <a:chOff x="-4118225" y="3990475"/>
            <a:chExt cx="292225" cy="273325"/>
          </a:xfrm>
        </p:grpSpPr>
        <p:sp>
          <p:nvSpPr>
            <p:cNvPr id="9164" name="Google Shape;9164;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91"/>
          <p:cNvGrpSpPr/>
          <p:nvPr/>
        </p:nvGrpSpPr>
        <p:grpSpPr>
          <a:xfrm>
            <a:off x="7354110" y="1688087"/>
            <a:ext cx="394713" cy="421927"/>
            <a:chOff x="-2312225" y="3238300"/>
            <a:chExt cx="274125" cy="293025"/>
          </a:xfrm>
        </p:grpSpPr>
        <p:sp>
          <p:nvSpPr>
            <p:cNvPr id="9169" name="Google Shape;9169;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91"/>
          <p:cNvGrpSpPr/>
          <p:nvPr/>
        </p:nvGrpSpPr>
        <p:grpSpPr>
          <a:xfrm>
            <a:off x="7341062" y="2153586"/>
            <a:ext cx="420811" cy="522864"/>
            <a:chOff x="-2310650" y="3525775"/>
            <a:chExt cx="292250" cy="363125"/>
          </a:xfrm>
        </p:grpSpPr>
        <p:sp>
          <p:nvSpPr>
            <p:cNvPr id="9172" name="Google Shape;9172;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91"/>
          <p:cNvGrpSpPr/>
          <p:nvPr/>
        </p:nvGrpSpPr>
        <p:grpSpPr>
          <a:xfrm>
            <a:off x="7351827" y="2756825"/>
            <a:ext cx="423079" cy="419659"/>
            <a:chOff x="-2310650" y="3958175"/>
            <a:chExt cx="293825" cy="291450"/>
          </a:xfrm>
        </p:grpSpPr>
        <p:sp>
          <p:nvSpPr>
            <p:cNvPr id="9177" name="Google Shape;9177;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91"/>
          <p:cNvGrpSpPr/>
          <p:nvPr/>
        </p:nvGrpSpPr>
        <p:grpSpPr>
          <a:xfrm>
            <a:off x="4718688" y="3308459"/>
            <a:ext cx="424159" cy="419659"/>
            <a:chOff x="-1182750" y="3962900"/>
            <a:chExt cx="294575" cy="291450"/>
          </a:xfrm>
        </p:grpSpPr>
        <p:sp>
          <p:nvSpPr>
            <p:cNvPr id="9180" name="Google Shape;9180;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91"/>
          <p:cNvGrpSpPr/>
          <p:nvPr/>
        </p:nvGrpSpPr>
        <p:grpSpPr>
          <a:xfrm>
            <a:off x="2471824" y="1689223"/>
            <a:ext cx="424195" cy="419659"/>
            <a:chOff x="-5611575" y="3272950"/>
            <a:chExt cx="294600" cy="291450"/>
          </a:xfrm>
        </p:grpSpPr>
        <p:sp>
          <p:nvSpPr>
            <p:cNvPr id="9188" name="Google Shape;9188;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91"/>
          <p:cNvGrpSpPr/>
          <p:nvPr/>
        </p:nvGrpSpPr>
        <p:grpSpPr>
          <a:xfrm>
            <a:off x="2471824" y="2205770"/>
            <a:ext cx="424195" cy="418507"/>
            <a:chOff x="-5613150" y="3632900"/>
            <a:chExt cx="294600" cy="290650"/>
          </a:xfrm>
        </p:grpSpPr>
        <p:sp>
          <p:nvSpPr>
            <p:cNvPr id="9194" name="Google Shape;9194;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91"/>
          <p:cNvGrpSpPr/>
          <p:nvPr/>
        </p:nvGrpSpPr>
        <p:grpSpPr>
          <a:xfrm>
            <a:off x="2483722" y="2756270"/>
            <a:ext cx="424195" cy="420775"/>
            <a:chOff x="-5613150" y="3991275"/>
            <a:chExt cx="294600" cy="292225"/>
          </a:xfrm>
        </p:grpSpPr>
        <p:sp>
          <p:nvSpPr>
            <p:cNvPr id="9197" name="Google Shape;9197;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91"/>
          <p:cNvGrpSpPr/>
          <p:nvPr/>
        </p:nvGrpSpPr>
        <p:grpSpPr>
          <a:xfrm>
            <a:off x="5155210" y="1689438"/>
            <a:ext cx="434634" cy="419227"/>
            <a:chOff x="-3768700" y="3253275"/>
            <a:chExt cx="301850" cy="291150"/>
          </a:xfrm>
        </p:grpSpPr>
        <p:sp>
          <p:nvSpPr>
            <p:cNvPr id="9207" name="Google Shape;9207;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91"/>
          <p:cNvGrpSpPr/>
          <p:nvPr/>
        </p:nvGrpSpPr>
        <p:grpSpPr>
          <a:xfrm>
            <a:off x="5159293" y="2217090"/>
            <a:ext cx="426462" cy="395865"/>
            <a:chOff x="-3808700" y="3628950"/>
            <a:chExt cx="296175" cy="274925"/>
          </a:xfrm>
        </p:grpSpPr>
        <p:sp>
          <p:nvSpPr>
            <p:cNvPr id="9211" name="Google Shape;9211;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1"/>
          <p:cNvGrpSpPr/>
          <p:nvPr/>
        </p:nvGrpSpPr>
        <p:grpSpPr>
          <a:xfrm>
            <a:off x="5224504" y="2756412"/>
            <a:ext cx="419443" cy="420487"/>
            <a:chOff x="-3771675" y="3971775"/>
            <a:chExt cx="291300" cy="292025"/>
          </a:xfrm>
        </p:grpSpPr>
        <p:sp>
          <p:nvSpPr>
            <p:cNvPr id="9215" name="Google Shape;9215;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91"/>
          <p:cNvGrpSpPr/>
          <p:nvPr/>
        </p:nvGrpSpPr>
        <p:grpSpPr>
          <a:xfrm>
            <a:off x="7885948" y="1716461"/>
            <a:ext cx="420271" cy="320774"/>
            <a:chOff x="-1951475" y="3273100"/>
            <a:chExt cx="291875" cy="222775"/>
          </a:xfrm>
        </p:grpSpPr>
        <p:sp>
          <p:nvSpPr>
            <p:cNvPr id="9221" name="Google Shape;9221;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91"/>
          <p:cNvGrpSpPr/>
          <p:nvPr/>
        </p:nvGrpSpPr>
        <p:grpSpPr>
          <a:xfrm>
            <a:off x="7883429" y="2205191"/>
            <a:ext cx="425310" cy="419659"/>
            <a:chOff x="-1951475" y="3597450"/>
            <a:chExt cx="295375" cy="291450"/>
          </a:xfrm>
        </p:grpSpPr>
        <p:sp>
          <p:nvSpPr>
            <p:cNvPr id="9225" name="Google Shape;9225;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91"/>
          <p:cNvGrpSpPr/>
          <p:nvPr/>
        </p:nvGrpSpPr>
        <p:grpSpPr>
          <a:xfrm>
            <a:off x="7885680" y="2756825"/>
            <a:ext cx="444605" cy="419659"/>
            <a:chOff x="-1960150" y="3956600"/>
            <a:chExt cx="308775" cy="291450"/>
          </a:xfrm>
        </p:grpSpPr>
        <p:sp>
          <p:nvSpPr>
            <p:cNvPr id="9230" name="Google Shape;9230;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91"/>
          <p:cNvGrpSpPr/>
          <p:nvPr/>
        </p:nvGrpSpPr>
        <p:grpSpPr>
          <a:xfrm>
            <a:off x="1939718" y="3307636"/>
            <a:ext cx="420775" cy="420775"/>
            <a:chOff x="-804700" y="3226500"/>
            <a:chExt cx="292225" cy="292225"/>
          </a:xfrm>
        </p:grpSpPr>
        <p:sp>
          <p:nvSpPr>
            <p:cNvPr id="9233" name="Google Shape;9233;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91"/>
          <p:cNvGrpSpPr/>
          <p:nvPr/>
        </p:nvGrpSpPr>
        <p:grpSpPr>
          <a:xfrm>
            <a:off x="3019809" y="1688647"/>
            <a:ext cx="420775" cy="420811"/>
            <a:chOff x="-5251625" y="3272950"/>
            <a:chExt cx="292225" cy="292250"/>
          </a:xfrm>
        </p:grpSpPr>
        <p:sp>
          <p:nvSpPr>
            <p:cNvPr id="9241" name="Google Shape;9241;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1"/>
          <p:cNvGrpSpPr/>
          <p:nvPr/>
        </p:nvGrpSpPr>
        <p:grpSpPr>
          <a:xfrm>
            <a:off x="3016407" y="2204348"/>
            <a:ext cx="427578" cy="421351"/>
            <a:chOff x="-5254775" y="3631325"/>
            <a:chExt cx="296950" cy="292625"/>
          </a:xfrm>
        </p:grpSpPr>
        <p:sp>
          <p:nvSpPr>
            <p:cNvPr id="9245" name="Google Shape;9245;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91"/>
          <p:cNvGrpSpPr/>
          <p:nvPr/>
        </p:nvGrpSpPr>
        <p:grpSpPr>
          <a:xfrm>
            <a:off x="3032265" y="2756270"/>
            <a:ext cx="419659" cy="420775"/>
            <a:chOff x="-5251625" y="3991275"/>
            <a:chExt cx="291450" cy="292225"/>
          </a:xfrm>
        </p:grpSpPr>
        <p:sp>
          <p:nvSpPr>
            <p:cNvPr id="9253" name="Google Shape;9253;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91"/>
          <p:cNvGrpSpPr/>
          <p:nvPr/>
        </p:nvGrpSpPr>
        <p:grpSpPr>
          <a:xfrm>
            <a:off x="5772848" y="1689240"/>
            <a:ext cx="319874" cy="419623"/>
            <a:chOff x="-3365275" y="3253275"/>
            <a:chExt cx="222150" cy="291425"/>
          </a:xfrm>
        </p:grpSpPr>
        <p:sp>
          <p:nvSpPr>
            <p:cNvPr id="9259" name="Google Shape;9259;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91"/>
          <p:cNvGrpSpPr/>
          <p:nvPr/>
        </p:nvGrpSpPr>
        <p:grpSpPr>
          <a:xfrm>
            <a:off x="5746786" y="2204058"/>
            <a:ext cx="371998" cy="421927"/>
            <a:chOff x="-3383375" y="3611625"/>
            <a:chExt cx="258350" cy="293025"/>
          </a:xfrm>
        </p:grpSpPr>
        <p:sp>
          <p:nvSpPr>
            <p:cNvPr id="9262" name="Google Shape;9262;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91"/>
          <p:cNvGrpSpPr/>
          <p:nvPr/>
        </p:nvGrpSpPr>
        <p:grpSpPr>
          <a:xfrm>
            <a:off x="5809135" y="2756826"/>
            <a:ext cx="271097" cy="419659"/>
            <a:chOff x="-3347950" y="3971575"/>
            <a:chExt cx="188275" cy="291450"/>
          </a:xfrm>
        </p:grpSpPr>
        <p:sp>
          <p:nvSpPr>
            <p:cNvPr id="9265" name="Google Shape;9265;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91"/>
          <p:cNvGrpSpPr/>
          <p:nvPr/>
        </p:nvGrpSpPr>
        <p:grpSpPr>
          <a:xfrm>
            <a:off x="858994" y="3307061"/>
            <a:ext cx="371998" cy="421927"/>
            <a:chOff x="-1575775" y="3238300"/>
            <a:chExt cx="258350" cy="293025"/>
          </a:xfrm>
        </p:grpSpPr>
        <p:sp>
          <p:nvSpPr>
            <p:cNvPr id="9269" name="Google Shape;9269;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91"/>
          <p:cNvGrpSpPr/>
          <p:nvPr/>
        </p:nvGrpSpPr>
        <p:grpSpPr>
          <a:xfrm>
            <a:off x="2503892" y="3309051"/>
            <a:ext cx="423079" cy="424159"/>
            <a:chOff x="-1591550" y="3597475"/>
            <a:chExt cx="293825" cy="294575"/>
          </a:xfrm>
        </p:grpSpPr>
        <p:sp>
          <p:nvSpPr>
            <p:cNvPr id="9275" name="Google Shape;9275;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8" name="Google Shape;9278;p91"/>
          <p:cNvGrpSpPr/>
          <p:nvPr/>
        </p:nvGrpSpPr>
        <p:grpSpPr>
          <a:xfrm>
            <a:off x="4153362" y="3318663"/>
            <a:ext cx="421927" cy="399248"/>
            <a:chOff x="-1592325" y="3957400"/>
            <a:chExt cx="293025" cy="277275"/>
          </a:xfrm>
        </p:grpSpPr>
        <p:sp>
          <p:nvSpPr>
            <p:cNvPr id="9279" name="Google Shape;9279;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91"/>
          <p:cNvGrpSpPr/>
          <p:nvPr/>
        </p:nvGrpSpPr>
        <p:grpSpPr>
          <a:xfrm>
            <a:off x="3640232" y="3310744"/>
            <a:ext cx="369730" cy="420775"/>
            <a:chOff x="-778700" y="3612425"/>
            <a:chExt cx="256775" cy="292225"/>
          </a:xfrm>
        </p:grpSpPr>
        <p:sp>
          <p:nvSpPr>
            <p:cNvPr id="9284" name="Google Shape;9284;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91"/>
          <p:cNvGrpSpPr/>
          <p:nvPr/>
        </p:nvGrpSpPr>
        <p:grpSpPr>
          <a:xfrm>
            <a:off x="6111733" y="3828305"/>
            <a:ext cx="340731" cy="387641"/>
            <a:chOff x="7728464" y="1561258"/>
            <a:chExt cx="349719" cy="397866"/>
          </a:xfrm>
        </p:grpSpPr>
        <p:sp>
          <p:nvSpPr>
            <p:cNvPr id="9291" name="Google Shape;9291;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91"/>
          <p:cNvGrpSpPr/>
          <p:nvPr/>
        </p:nvGrpSpPr>
        <p:grpSpPr>
          <a:xfrm>
            <a:off x="4034702" y="3828305"/>
            <a:ext cx="387681" cy="387641"/>
            <a:chOff x="5611350" y="1561258"/>
            <a:chExt cx="397907" cy="397866"/>
          </a:xfrm>
        </p:grpSpPr>
        <p:sp>
          <p:nvSpPr>
            <p:cNvPr id="9294" name="Google Shape;9294;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91"/>
          <p:cNvGrpSpPr/>
          <p:nvPr/>
        </p:nvGrpSpPr>
        <p:grpSpPr>
          <a:xfrm>
            <a:off x="4553987" y="3925571"/>
            <a:ext cx="387610" cy="193109"/>
            <a:chOff x="6140660" y="1661097"/>
            <a:chExt cx="397835" cy="198202"/>
          </a:xfrm>
        </p:grpSpPr>
        <p:sp>
          <p:nvSpPr>
            <p:cNvPr id="9299" name="Google Shape;9299;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91"/>
          <p:cNvGrpSpPr/>
          <p:nvPr/>
        </p:nvGrpSpPr>
        <p:grpSpPr>
          <a:xfrm>
            <a:off x="5073202" y="3828305"/>
            <a:ext cx="387681" cy="387641"/>
            <a:chOff x="6669907" y="1561258"/>
            <a:chExt cx="397907" cy="397866"/>
          </a:xfrm>
        </p:grpSpPr>
        <p:sp>
          <p:nvSpPr>
            <p:cNvPr id="9304" name="Google Shape;9304;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91"/>
          <p:cNvGrpSpPr/>
          <p:nvPr/>
        </p:nvGrpSpPr>
        <p:grpSpPr>
          <a:xfrm>
            <a:off x="1958433" y="3885842"/>
            <a:ext cx="387681" cy="272572"/>
            <a:chOff x="3386036" y="1746339"/>
            <a:chExt cx="397907" cy="279762"/>
          </a:xfrm>
        </p:grpSpPr>
        <p:sp>
          <p:nvSpPr>
            <p:cNvPr id="9310" name="Google Shape;9310;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91"/>
          <p:cNvGrpSpPr/>
          <p:nvPr/>
        </p:nvGrpSpPr>
        <p:grpSpPr>
          <a:xfrm>
            <a:off x="2996130" y="3828288"/>
            <a:ext cx="387681" cy="387681"/>
            <a:chOff x="4417380" y="1687279"/>
            <a:chExt cx="397907" cy="397907"/>
          </a:xfrm>
        </p:grpSpPr>
        <p:sp>
          <p:nvSpPr>
            <p:cNvPr id="9313" name="Google Shape;9313;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91"/>
          <p:cNvGrpSpPr/>
          <p:nvPr/>
        </p:nvGrpSpPr>
        <p:grpSpPr>
          <a:xfrm>
            <a:off x="7942611" y="3308537"/>
            <a:ext cx="387661" cy="387661"/>
            <a:chOff x="2869999" y="1687279"/>
            <a:chExt cx="397887" cy="397887"/>
          </a:xfrm>
        </p:grpSpPr>
        <p:sp>
          <p:nvSpPr>
            <p:cNvPr id="9316" name="Google Shape;9316;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91"/>
          <p:cNvGrpSpPr/>
          <p:nvPr/>
        </p:nvGrpSpPr>
        <p:grpSpPr>
          <a:xfrm>
            <a:off x="2477718" y="3828664"/>
            <a:ext cx="386807" cy="386929"/>
            <a:chOff x="3902887" y="1687655"/>
            <a:chExt cx="397010" cy="397135"/>
          </a:xfrm>
        </p:grpSpPr>
        <p:sp>
          <p:nvSpPr>
            <p:cNvPr id="9319" name="Google Shape;9319;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91"/>
          <p:cNvGrpSpPr/>
          <p:nvPr/>
        </p:nvGrpSpPr>
        <p:grpSpPr>
          <a:xfrm>
            <a:off x="3515416" y="3828344"/>
            <a:ext cx="387681" cy="387681"/>
            <a:chOff x="4933458" y="1687279"/>
            <a:chExt cx="397907" cy="397907"/>
          </a:xfrm>
        </p:grpSpPr>
        <p:sp>
          <p:nvSpPr>
            <p:cNvPr id="9322" name="Google Shape;9322;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91"/>
          <p:cNvGrpSpPr/>
          <p:nvPr/>
        </p:nvGrpSpPr>
        <p:grpSpPr>
          <a:xfrm>
            <a:off x="6348367" y="3308537"/>
            <a:ext cx="387661" cy="387661"/>
            <a:chOff x="1379798" y="1723250"/>
            <a:chExt cx="397887" cy="397887"/>
          </a:xfrm>
        </p:grpSpPr>
        <p:sp>
          <p:nvSpPr>
            <p:cNvPr id="9325" name="Google Shape;9325;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91"/>
          <p:cNvGrpSpPr/>
          <p:nvPr/>
        </p:nvGrpSpPr>
        <p:grpSpPr>
          <a:xfrm>
            <a:off x="5286246" y="3308537"/>
            <a:ext cx="387681" cy="387661"/>
            <a:chOff x="266768" y="1721375"/>
            <a:chExt cx="397907" cy="397887"/>
          </a:xfrm>
        </p:grpSpPr>
        <p:sp>
          <p:nvSpPr>
            <p:cNvPr id="9330" name="Google Shape;9330;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91"/>
          <p:cNvGrpSpPr/>
          <p:nvPr/>
        </p:nvGrpSpPr>
        <p:grpSpPr>
          <a:xfrm>
            <a:off x="5817327" y="3308537"/>
            <a:ext cx="387641" cy="387661"/>
            <a:chOff x="864491" y="1723250"/>
            <a:chExt cx="397866" cy="397887"/>
          </a:xfrm>
        </p:grpSpPr>
        <p:sp>
          <p:nvSpPr>
            <p:cNvPr id="9333" name="Google Shape;9333;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6" name="Google Shape;9336;p9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7" name="Google Shape;9337;p91"/>
          <p:cNvGrpSpPr/>
          <p:nvPr/>
        </p:nvGrpSpPr>
        <p:grpSpPr>
          <a:xfrm>
            <a:off x="7411672" y="3308924"/>
            <a:ext cx="387539" cy="386888"/>
            <a:chOff x="2408992" y="1722875"/>
            <a:chExt cx="397761" cy="397093"/>
          </a:xfrm>
        </p:grpSpPr>
        <p:sp>
          <p:nvSpPr>
            <p:cNvPr id="9338" name="Google Shape;9338;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91"/>
          <p:cNvGrpSpPr/>
          <p:nvPr/>
        </p:nvGrpSpPr>
        <p:grpSpPr>
          <a:xfrm>
            <a:off x="6584154" y="3827060"/>
            <a:ext cx="388966" cy="388966"/>
            <a:chOff x="1190625" y="238125"/>
            <a:chExt cx="5235075" cy="5235075"/>
          </a:xfrm>
        </p:grpSpPr>
        <p:sp>
          <p:nvSpPr>
            <p:cNvPr id="9341" name="Google Shape;9341;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91"/>
          <p:cNvGrpSpPr/>
          <p:nvPr/>
        </p:nvGrpSpPr>
        <p:grpSpPr>
          <a:xfrm>
            <a:off x="5592488" y="3828305"/>
            <a:ext cx="387641" cy="387641"/>
            <a:chOff x="7199196" y="1561258"/>
            <a:chExt cx="397866" cy="397866"/>
          </a:xfrm>
        </p:grpSpPr>
        <p:sp>
          <p:nvSpPr>
            <p:cNvPr id="9344" name="Google Shape;9344;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7" name="Google Shape;9347;p9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51" name="Shape 9351"/>
        <p:cNvGrpSpPr/>
        <p:nvPr/>
      </p:nvGrpSpPr>
      <p:grpSpPr>
        <a:xfrm>
          <a:off x="0" y="0"/>
          <a:ext cx="0" cy="0"/>
          <a:chOff x="0" y="0"/>
          <a:chExt cx="0" cy="0"/>
        </a:xfrm>
      </p:grpSpPr>
      <p:pic>
        <p:nvPicPr>
          <p:cNvPr id="9352" name="Google Shape;9352;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p:nvPr/>
        </p:nvSpPr>
        <p:spPr>
          <a:xfrm>
            <a:off x="2978850" y="680413"/>
            <a:ext cx="1508400" cy="1508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57" name="Google Shape;457;p41"/>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8" name="Google Shape;458;p41"/>
          <p:cNvSpPr txBox="1"/>
          <p:nvPr>
            <p:ph type="title"/>
          </p:nvPr>
        </p:nvSpPr>
        <p:spPr>
          <a:xfrm flipH="1">
            <a:off x="2945400" y="931213"/>
            <a:ext cx="1575300" cy="10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9" name="Google Shape;459;p41"/>
          <p:cNvSpPr txBox="1"/>
          <p:nvPr>
            <p:ph idx="2" type="title"/>
          </p:nvPr>
        </p:nvSpPr>
        <p:spPr>
          <a:xfrm>
            <a:off x="1058571" y="2375638"/>
            <a:ext cx="3521700" cy="87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CONFORMITY</a:t>
            </a:r>
            <a:endParaRPr/>
          </a:p>
        </p:txBody>
      </p:sp>
      <p:sp>
        <p:nvSpPr>
          <p:cNvPr id="460" name="Google Shape;460;p41"/>
          <p:cNvSpPr txBox="1"/>
          <p:nvPr>
            <p:ph idx="1" type="subTitle"/>
          </p:nvPr>
        </p:nvSpPr>
        <p:spPr>
          <a:xfrm>
            <a:off x="1058571" y="3252550"/>
            <a:ext cx="3233400" cy="583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461" name="Google Shape;461;p41"/>
          <p:cNvSpPr/>
          <p:nvPr/>
        </p:nvSpPr>
        <p:spPr>
          <a:xfrm>
            <a:off x="4369396" y="3376924"/>
            <a:ext cx="113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7766732" y="713551"/>
            <a:ext cx="244359" cy="244359"/>
          </a:xfrm>
          <a:custGeom>
            <a:rect b="b" l="l" r="r" t="t"/>
            <a:pathLst>
              <a:path extrusionOk="0" h="4154"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7766732" y="2006082"/>
            <a:ext cx="244359" cy="244418"/>
          </a:xfrm>
          <a:custGeom>
            <a:rect b="b" l="l" r="r" t="t"/>
            <a:pathLst>
              <a:path extrusionOk="0" h="4155" w="4154">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6905024" y="713551"/>
            <a:ext cx="244418" cy="244359"/>
          </a:xfrm>
          <a:custGeom>
            <a:rect b="b" l="l" r="r" t="t"/>
            <a:pathLst>
              <a:path extrusionOk="0" h="4154" w="4155">
                <a:moveTo>
                  <a:pt x="2077" y="0"/>
                </a:moveTo>
                <a:cubicBezTo>
                  <a:pt x="931" y="0"/>
                  <a:pt x="0" y="931"/>
                  <a:pt x="0" y="2077"/>
                </a:cubicBezTo>
                <a:cubicBezTo>
                  <a:pt x="0" y="3223"/>
                  <a:pt x="931" y="4154"/>
                  <a:pt x="2077" y="4154"/>
                </a:cubicBezTo>
                <a:cubicBezTo>
                  <a:pt x="3223" y="4154"/>
                  <a:pt x="4154" y="3223"/>
                  <a:pt x="4154" y="2077"/>
                </a:cubicBezTo>
                <a:cubicBezTo>
                  <a:pt x="4154" y="931"/>
                  <a:pt x="3223" y="0"/>
                  <a:pt x="2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6867495" y="713492"/>
            <a:ext cx="1180029" cy="1106439"/>
          </a:xfrm>
          <a:custGeom>
            <a:rect b="b" l="l" r="r" t="t"/>
            <a:pathLst>
              <a:path extrusionOk="0" h="18809" w="20060">
                <a:moveTo>
                  <a:pt x="10038" y="1"/>
                </a:moveTo>
                <a:cubicBezTo>
                  <a:pt x="9145" y="1"/>
                  <a:pt x="8358" y="572"/>
                  <a:pt x="8073" y="1414"/>
                </a:cubicBezTo>
                <a:cubicBezTo>
                  <a:pt x="7787" y="2260"/>
                  <a:pt x="8073" y="3198"/>
                  <a:pt x="8790" y="3738"/>
                </a:cubicBezTo>
                <a:cubicBezTo>
                  <a:pt x="9369" y="4168"/>
                  <a:pt x="9708" y="4845"/>
                  <a:pt x="9714" y="5568"/>
                </a:cubicBezTo>
                <a:cubicBezTo>
                  <a:pt x="9701" y="6440"/>
                  <a:pt x="9323" y="7273"/>
                  <a:pt x="8659" y="7846"/>
                </a:cubicBezTo>
                <a:cubicBezTo>
                  <a:pt x="8549" y="7950"/>
                  <a:pt x="8445" y="8061"/>
                  <a:pt x="8353" y="8185"/>
                </a:cubicBezTo>
                <a:cubicBezTo>
                  <a:pt x="7963" y="8738"/>
                  <a:pt x="7338" y="9070"/>
                  <a:pt x="6661" y="9077"/>
                </a:cubicBezTo>
                <a:lnTo>
                  <a:pt x="6530" y="9077"/>
                </a:lnTo>
                <a:cubicBezTo>
                  <a:pt x="5658" y="9064"/>
                  <a:pt x="4831" y="8680"/>
                  <a:pt x="4265" y="8022"/>
                </a:cubicBezTo>
                <a:cubicBezTo>
                  <a:pt x="3859" y="7570"/>
                  <a:pt x="3289" y="7326"/>
                  <a:pt x="2707" y="7326"/>
                </a:cubicBezTo>
                <a:cubicBezTo>
                  <a:pt x="2459" y="7326"/>
                  <a:pt x="2208" y="7371"/>
                  <a:pt x="1967" y="7462"/>
                </a:cubicBezTo>
                <a:cubicBezTo>
                  <a:pt x="1159" y="7775"/>
                  <a:pt x="625" y="8549"/>
                  <a:pt x="638" y="9415"/>
                </a:cubicBezTo>
                <a:cubicBezTo>
                  <a:pt x="645" y="10281"/>
                  <a:pt x="1185" y="11050"/>
                  <a:pt x="1993" y="11349"/>
                </a:cubicBezTo>
                <a:cubicBezTo>
                  <a:pt x="2226" y="11435"/>
                  <a:pt x="2468" y="11476"/>
                  <a:pt x="2707" y="11476"/>
                </a:cubicBezTo>
                <a:cubicBezTo>
                  <a:pt x="3301" y="11476"/>
                  <a:pt x="3880" y="11221"/>
                  <a:pt x="4284" y="10757"/>
                </a:cubicBezTo>
                <a:cubicBezTo>
                  <a:pt x="4825" y="10112"/>
                  <a:pt x="5619" y="9734"/>
                  <a:pt x="6459" y="9728"/>
                </a:cubicBezTo>
                <a:lnTo>
                  <a:pt x="6622" y="9728"/>
                </a:lnTo>
                <a:cubicBezTo>
                  <a:pt x="6758" y="9728"/>
                  <a:pt x="6895" y="9741"/>
                  <a:pt x="7038" y="9767"/>
                </a:cubicBezTo>
                <a:cubicBezTo>
                  <a:pt x="7807" y="9923"/>
                  <a:pt x="8080" y="10880"/>
                  <a:pt x="7527" y="11440"/>
                </a:cubicBezTo>
                <a:lnTo>
                  <a:pt x="5691" y="13289"/>
                </a:lnTo>
                <a:cubicBezTo>
                  <a:pt x="4857" y="14109"/>
                  <a:pt x="3757" y="14591"/>
                  <a:pt x="2592" y="14650"/>
                </a:cubicBezTo>
                <a:cubicBezTo>
                  <a:pt x="2559" y="14650"/>
                  <a:pt x="2526" y="14656"/>
                  <a:pt x="2494" y="14656"/>
                </a:cubicBezTo>
                <a:cubicBezTo>
                  <a:pt x="743" y="14845"/>
                  <a:pt x="0" y="16987"/>
                  <a:pt x="1270" y="18211"/>
                </a:cubicBezTo>
                <a:cubicBezTo>
                  <a:pt x="1687" y="18615"/>
                  <a:pt x="2198" y="18798"/>
                  <a:pt x="2700" y="18798"/>
                </a:cubicBezTo>
                <a:cubicBezTo>
                  <a:pt x="3718" y="18798"/>
                  <a:pt x="4698" y="18047"/>
                  <a:pt x="4786" y="16870"/>
                </a:cubicBezTo>
                <a:lnTo>
                  <a:pt x="4786" y="16844"/>
                </a:lnTo>
                <a:cubicBezTo>
                  <a:pt x="4838" y="15679"/>
                  <a:pt x="5326" y="14572"/>
                  <a:pt x="6146" y="13745"/>
                </a:cubicBezTo>
                <a:lnTo>
                  <a:pt x="7950" y="11941"/>
                </a:lnTo>
                <a:cubicBezTo>
                  <a:pt x="8149" y="11742"/>
                  <a:pt x="8404" y="11647"/>
                  <a:pt x="8656" y="11647"/>
                </a:cubicBezTo>
                <a:cubicBezTo>
                  <a:pt x="9027" y="11647"/>
                  <a:pt x="9391" y="11854"/>
                  <a:pt x="9558" y="12234"/>
                </a:cubicBezTo>
                <a:cubicBezTo>
                  <a:pt x="9649" y="12417"/>
                  <a:pt x="9701" y="12612"/>
                  <a:pt x="9708" y="12814"/>
                </a:cubicBezTo>
                <a:lnTo>
                  <a:pt x="9708" y="12905"/>
                </a:lnTo>
                <a:cubicBezTo>
                  <a:pt x="9701" y="13777"/>
                  <a:pt x="9317" y="14598"/>
                  <a:pt x="8653" y="15171"/>
                </a:cubicBezTo>
                <a:cubicBezTo>
                  <a:pt x="8008" y="15744"/>
                  <a:pt x="7787" y="16662"/>
                  <a:pt x="8099" y="17469"/>
                </a:cubicBezTo>
                <a:cubicBezTo>
                  <a:pt x="8404" y="18271"/>
                  <a:pt x="9177" y="18797"/>
                  <a:pt x="10037" y="18797"/>
                </a:cubicBezTo>
                <a:cubicBezTo>
                  <a:pt x="10042" y="18797"/>
                  <a:pt x="10047" y="18797"/>
                  <a:pt x="10053" y="18797"/>
                </a:cubicBezTo>
                <a:cubicBezTo>
                  <a:pt x="10912" y="18791"/>
                  <a:pt x="11687" y="18250"/>
                  <a:pt x="11980" y="17436"/>
                </a:cubicBezTo>
                <a:cubicBezTo>
                  <a:pt x="12279" y="16623"/>
                  <a:pt x="12045" y="15711"/>
                  <a:pt x="11387" y="15151"/>
                </a:cubicBezTo>
                <a:cubicBezTo>
                  <a:pt x="10743" y="14611"/>
                  <a:pt x="10372" y="13816"/>
                  <a:pt x="10359" y="12977"/>
                </a:cubicBezTo>
                <a:lnTo>
                  <a:pt x="10359" y="12814"/>
                </a:lnTo>
                <a:cubicBezTo>
                  <a:pt x="10359" y="12742"/>
                  <a:pt x="10359" y="12677"/>
                  <a:pt x="10372" y="12606"/>
                </a:cubicBezTo>
                <a:cubicBezTo>
                  <a:pt x="10423" y="12032"/>
                  <a:pt x="10910" y="11678"/>
                  <a:pt x="11415" y="11678"/>
                </a:cubicBezTo>
                <a:cubicBezTo>
                  <a:pt x="11679" y="11678"/>
                  <a:pt x="11948" y="11775"/>
                  <a:pt x="12162" y="11987"/>
                </a:cubicBezTo>
                <a:lnTo>
                  <a:pt x="13920" y="13738"/>
                </a:lnTo>
                <a:cubicBezTo>
                  <a:pt x="14747" y="14572"/>
                  <a:pt x="15229" y="15679"/>
                  <a:pt x="15287" y="16850"/>
                </a:cubicBezTo>
                <a:cubicBezTo>
                  <a:pt x="15287" y="16876"/>
                  <a:pt x="15294" y="16909"/>
                  <a:pt x="15294" y="16942"/>
                </a:cubicBezTo>
                <a:cubicBezTo>
                  <a:pt x="15414" y="18089"/>
                  <a:pt x="16378" y="18809"/>
                  <a:pt x="17374" y="18809"/>
                </a:cubicBezTo>
                <a:cubicBezTo>
                  <a:pt x="17887" y="18809"/>
                  <a:pt x="18409" y="18618"/>
                  <a:pt x="18829" y="18198"/>
                </a:cubicBezTo>
                <a:cubicBezTo>
                  <a:pt x="20059" y="16961"/>
                  <a:pt x="19311" y="14845"/>
                  <a:pt x="17572" y="14663"/>
                </a:cubicBezTo>
                <a:lnTo>
                  <a:pt x="17579" y="14663"/>
                </a:lnTo>
                <a:cubicBezTo>
                  <a:pt x="17546" y="14663"/>
                  <a:pt x="17514" y="14656"/>
                  <a:pt x="17481" y="14656"/>
                </a:cubicBezTo>
                <a:cubicBezTo>
                  <a:pt x="16316" y="14598"/>
                  <a:pt x="15216" y="14109"/>
                  <a:pt x="14382" y="13289"/>
                </a:cubicBezTo>
                <a:lnTo>
                  <a:pt x="12631" y="11525"/>
                </a:lnTo>
                <a:cubicBezTo>
                  <a:pt x="12012" y="10900"/>
                  <a:pt x="12377" y="9819"/>
                  <a:pt x="13249" y="9734"/>
                </a:cubicBezTo>
                <a:cubicBezTo>
                  <a:pt x="13321" y="9728"/>
                  <a:pt x="13386" y="9728"/>
                  <a:pt x="13458" y="9728"/>
                </a:cubicBezTo>
                <a:lnTo>
                  <a:pt x="13542" y="9728"/>
                </a:lnTo>
                <a:cubicBezTo>
                  <a:pt x="14415" y="9734"/>
                  <a:pt x="15242" y="10118"/>
                  <a:pt x="15815" y="10776"/>
                </a:cubicBezTo>
                <a:cubicBezTo>
                  <a:pt x="16215" y="11231"/>
                  <a:pt x="16780" y="11476"/>
                  <a:pt x="17360" y="11476"/>
                </a:cubicBezTo>
                <a:cubicBezTo>
                  <a:pt x="17610" y="11476"/>
                  <a:pt x="17863" y="11430"/>
                  <a:pt x="18106" y="11336"/>
                </a:cubicBezTo>
                <a:cubicBezTo>
                  <a:pt x="18914" y="11023"/>
                  <a:pt x="19447" y="10249"/>
                  <a:pt x="19434" y="9383"/>
                </a:cubicBezTo>
                <a:cubicBezTo>
                  <a:pt x="19428" y="8517"/>
                  <a:pt x="18888" y="7749"/>
                  <a:pt x="18080" y="7449"/>
                </a:cubicBezTo>
                <a:cubicBezTo>
                  <a:pt x="17848" y="7365"/>
                  <a:pt x="17607" y="7325"/>
                  <a:pt x="17369" y="7325"/>
                </a:cubicBezTo>
                <a:cubicBezTo>
                  <a:pt x="16774" y="7325"/>
                  <a:pt x="16193" y="7579"/>
                  <a:pt x="15789" y="8048"/>
                </a:cubicBezTo>
                <a:cubicBezTo>
                  <a:pt x="15248" y="8686"/>
                  <a:pt x="14454" y="9064"/>
                  <a:pt x="13614" y="9077"/>
                </a:cubicBezTo>
                <a:lnTo>
                  <a:pt x="13419" y="9077"/>
                </a:lnTo>
                <a:cubicBezTo>
                  <a:pt x="12742" y="9070"/>
                  <a:pt x="12110" y="8738"/>
                  <a:pt x="11726" y="8185"/>
                </a:cubicBezTo>
                <a:cubicBezTo>
                  <a:pt x="11635" y="8061"/>
                  <a:pt x="11531" y="7950"/>
                  <a:pt x="11420" y="7846"/>
                </a:cubicBezTo>
                <a:cubicBezTo>
                  <a:pt x="10756" y="7273"/>
                  <a:pt x="10372" y="6440"/>
                  <a:pt x="10365" y="5568"/>
                </a:cubicBezTo>
                <a:cubicBezTo>
                  <a:pt x="10359" y="4858"/>
                  <a:pt x="10691" y="4181"/>
                  <a:pt x="11264" y="3758"/>
                </a:cubicBezTo>
                <a:cubicBezTo>
                  <a:pt x="11986" y="3224"/>
                  <a:pt x="12286" y="2293"/>
                  <a:pt x="12012" y="1440"/>
                </a:cubicBezTo>
                <a:cubicBezTo>
                  <a:pt x="11739" y="587"/>
                  <a:pt x="10945" y="8"/>
                  <a:pt x="10053" y="1"/>
                </a:cubicBezTo>
                <a:cubicBezTo>
                  <a:pt x="10048" y="1"/>
                  <a:pt x="10043" y="1"/>
                  <a:pt x="10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7753084" y="2867532"/>
            <a:ext cx="244418" cy="244418"/>
          </a:xfrm>
          <a:custGeom>
            <a:rect b="b" l="l" r="r" t="t"/>
            <a:pathLst>
              <a:path extrusionOk="0" h="4155" w="4155">
                <a:moveTo>
                  <a:pt x="2078" y="0"/>
                </a:moveTo>
                <a:cubicBezTo>
                  <a:pt x="932" y="0"/>
                  <a:pt x="1" y="931"/>
                  <a:pt x="1" y="2077"/>
                </a:cubicBezTo>
                <a:cubicBezTo>
                  <a:pt x="1" y="3223"/>
                  <a:pt x="932" y="4154"/>
                  <a:pt x="2078" y="4154"/>
                </a:cubicBezTo>
                <a:cubicBezTo>
                  <a:pt x="3223" y="4154"/>
                  <a:pt x="4154" y="3223"/>
                  <a:pt x="4154" y="2077"/>
                </a:cubicBezTo>
                <a:cubicBezTo>
                  <a:pt x="4154" y="931"/>
                  <a:pt x="3223" y="0"/>
                  <a:pt x="2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1"/>
          <p:cNvSpPr/>
          <p:nvPr/>
        </p:nvSpPr>
        <p:spPr>
          <a:xfrm>
            <a:off x="6905024" y="2440512"/>
            <a:ext cx="1134087" cy="675135"/>
          </a:xfrm>
          <a:custGeom>
            <a:rect b="b" l="l" r="r" t="t"/>
            <a:pathLst>
              <a:path extrusionOk="0" h="11477" w="19279">
                <a:moveTo>
                  <a:pt x="16863" y="1"/>
                </a:moveTo>
                <a:lnTo>
                  <a:pt x="16856" y="7"/>
                </a:lnTo>
                <a:cubicBezTo>
                  <a:pt x="16812" y="4"/>
                  <a:pt x="16767" y="3"/>
                  <a:pt x="16722" y="3"/>
                </a:cubicBezTo>
                <a:cubicBezTo>
                  <a:pt x="16062" y="3"/>
                  <a:pt x="15443" y="317"/>
                  <a:pt x="15053" y="860"/>
                </a:cubicBezTo>
                <a:cubicBezTo>
                  <a:pt x="14634" y="1421"/>
                  <a:pt x="13972" y="1752"/>
                  <a:pt x="13270" y="1752"/>
                </a:cubicBezTo>
                <a:cubicBezTo>
                  <a:pt x="13263" y="1752"/>
                  <a:pt x="13256" y="1752"/>
                  <a:pt x="13249" y="1752"/>
                </a:cubicBezTo>
                <a:lnTo>
                  <a:pt x="13152" y="1752"/>
                </a:lnTo>
                <a:cubicBezTo>
                  <a:pt x="12312" y="1746"/>
                  <a:pt x="11518" y="1368"/>
                  <a:pt x="10977" y="724"/>
                </a:cubicBezTo>
                <a:cubicBezTo>
                  <a:pt x="10564" y="244"/>
                  <a:pt x="9987" y="6"/>
                  <a:pt x="9410" y="6"/>
                </a:cubicBezTo>
                <a:cubicBezTo>
                  <a:pt x="8796" y="6"/>
                  <a:pt x="8183" y="275"/>
                  <a:pt x="7767" y="808"/>
                </a:cubicBezTo>
                <a:cubicBezTo>
                  <a:pt x="7288" y="1403"/>
                  <a:pt x="6570" y="1753"/>
                  <a:pt x="5804" y="1753"/>
                </a:cubicBezTo>
                <a:cubicBezTo>
                  <a:pt x="5790" y="1753"/>
                  <a:pt x="5776" y="1752"/>
                  <a:pt x="5762" y="1752"/>
                </a:cubicBezTo>
                <a:lnTo>
                  <a:pt x="5665" y="1752"/>
                </a:lnTo>
                <a:cubicBezTo>
                  <a:pt x="4896" y="1746"/>
                  <a:pt x="4174" y="1388"/>
                  <a:pt x="3705" y="782"/>
                </a:cubicBezTo>
                <a:cubicBezTo>
                  <a:pt x="3303" y="281"/>
                  <a:pt x="2702" y="3"/>
                  <a:pt x="2084" y="3"/>
                </a:cubicBezTo>
                <a:cubicBezTo>
                  <a:pt x="1851" y="3"/>
                  <a:pt x="1615" y="43"/>
                  <a:pt x="1387" y="125"/>
                </a:cubicBezTo>
                <a:cubicBezTo>
                  <a:pt x="554" y="418"/>
                  <a:pt x="0" y="1212"/>
                  <a:pt x="7" y="2091"/>
                </a:cubicBezTo>
                <a:cubicBezTo>
                  <a:pt x="13" y="2976"/>
                  <a:pt x="580" y="3757"/>
                  <a:pt x="1413" y="4044"/>
                </a:cubicBezTo>
                <a:cubicBezTo>
                  <a:pt x="1633" y="4119"/>
                  <a:pt x="1859" y="4155"/>
                  <a:pt x="2082" y="4155"/>
                </a:cubicBezTo>
                <a:cubicBezTo>
                  <a:pt x="2711" y="4155"/>
                  <a:pt x="3319" y="3868"/>
                  <a:pt x="3718" y="3354"/>
                </a:cubicBezTo>
                <a:cubicBezTo>
                  <a:pt x="4167" y="2761"/>
                  <a:pt x="4864" y="2410"/>
                  <a:pt x="5606" y="2403"/>
                </a:cubicBezTo>
                <a:lnTo>
                  <a:pt x="5795" y="2403"/>
                </a:lnTo>
                <a:cubicBezTo>
                  <a:pt x="6576" y="2416"/>
                  <a:pt x="7312" y="2774"/>
                  <a:pt x="7794" y="3386"/>
                </a:cubicBezTo>
                <a:cubicBezTo>
                  <a:pt x="7878" y="3491"/>
                  <a:pt x="7969" y="3582"/>
                  <a:pt x="8073" y="3666"/>
                </a:cubicBezTo>
                <a:cubicBezTo>
                  <a:pt x="8718" y="4213"/>
                  <a:pt x="9083" y="5021"/>
                  <a:pt x="9083" y="5867"/>
                </a:cubicBezTo>
                <a:cubicBezTo>
                  <a:pt x="9083" y="6609"/>
                  <a:pt x="8738" y="7306"/>
                  <a:pt x="8152" y="7755"/>
                </a:cubicBezTo>
                <a:cubicBezTo>
                  <a:pt x="7989" y="7879"/>
                  <a:pt x="7846" y="8028"/>
                  <a:pt x="7722" y="8198"/>
                </a:cubicBezTo>
                <a:cubicBezTo>
                  <a:pt x="7331" y="8745"/>
                  <a:pt x="6700" y="9070"/>
                  <a:pt x="6029" y="9077"/>
                </a:cubicBezTo>
                <a:lnTo>
                  <a:pt x="5899" y="9077"/>
                </a:lnTo>
                <a:cubicBezTo>
                  <a:pt x="5027" y="9064"/>
                  <a:pt x="4200" y="8679"/>
                  <a:pt x="3633" y="8022"/>
                </a:cubicBezTo>
                <a:cubicBezTo>
                  <a:pt x="3227" y="7570"/>
                  <a:pt x="2658" y="7326"/>
                  <a:pt x="2075" y="7326"/>
                </a:cubicBezTo>
                <a:cubicBezTo>
                  <a:pt x="1827" y="7326"/>
                  <a:pt x="1576" y="7371"/>
                  <a:pt x="1335" y="7462"/>
                </a:cubicBezTo>
                <a:cubicBezTo>
                  <a:pt x="528" y="7774"/>
                  <a:pt x="0" y="8549"/>
                  <a:pt x="7" y="9415"/>
                </a:cubicBezTo>
                <a:cubicBezTo>
                  <a:pt x="13" y="10281"/>
                  <a:pt x="554" y="11049"/>
                  <a:pt x="1368" y="11349"/>
                </a:cubicBezTo>
                <a:cubicBezTo>
                  <a:pt x="1599" y="11435"/>
                  <a:pt x="1840" y="11476"/>
                  <a:pt x="2078" y="11476"/>
                </a:cubicBezTo>
                <a:cubicBezTo>
                  <a:pt x="2670" y="11476"/>
                  <a:pt x="3249" y="11221"/>
                  <a:pt x="3653" y="10756"/>
                </a:cubicBezTo>
                <a:cubicBezTo>
                  <a:pt x="4193" y="10112"/>
                  <a:pt x="4987" y="9734"/>
                  <a:pt x="5827" y="9728"/>
                </a:cubicBezTo>
                <a:lnTo>
                  <a:pt x="6036" y="9728"/>
                </a:lnTo>
                <a:cubicBezTo>
                  <a:pt x="6706" y="9734"/>
                  <a:pt x="7338" y="10066"/>
                  <a:pt x="7722" y="10613"/>
                </a:cubicBezTo>
                <a:cubicBezTo>
                  <a:pt x="8129" y="11183"/>
                  <a:pt x="8764" y="11477"/>
                  <a:pt x="9404" y="11477"/>
                </a:cubicBezTo>
                <a:cubicBezTo>
                  <a:pt x="9920" y="11477"/>
                  <a:pt x="10440" y="11285"/>
                  <a:pt x="10847" y="10893"/>
                </a:cubicBezTo>
                <a:cubicBezTo>
                  <a:pt x="11758" y="10014"/>
                  <a:pt x="11674" y="8530"/>
                  <a:pt x="10671" y="7755"/>
                </a:cubicBezTo>
                <a:cubicBezTo>
                  <a:pt x="10079" y="7306"/>
                  <a:pt x="9734" y="6603"/>
                  <a:pt x="9734" y="5860"/>
                </a:cubicBezTo>
                <a:cubicBezTo>
                  <a:pt x="9727" y="5014"/>
                  <a:pt x="10098" y="4213"/>
                  <a:pt x="10743" y="3666"/>
                </a:cubicBezTo>
                <a:cubicBezTo>
                  <a:pt x="10840" y="3575"/>
                  <a:pt x="10932" y="3484"/>
                  <a:pt x="11016" y="3386"/>
                </a:cubicBezTo>
                <a:cubicBezTo>
                  <a:pt x="11539" y="2754"/>
                  <a:pt x="12317" y="2397"/>
                  <a:pt x="13130" y="2397"/>
                </a:cubicBezTo>
                <a:cubicBezTo>
                  <a:pt x="13137" y="2397"/>
                  <a:pt x="13144" y="2397"/>
                  <a:pt x="13152" y="2397"/>
                </a:cubicBezTo>
                <a:lnTo>
                  <a:pt x="13249" y="2397"/>
                </a:lnTo>
                <a:cubicBezTo>
                  <a:pt x="13966" y="2403"/>
                  <a:pt x="14643" y="2742"/>
                  <a:pt x="15072" y="3315"/>
                </a:cubicBezTo>
                <a:cubicBezTo>
                  <a:pt x="15490" y="3877"/>
                  <a:pt x="16112" y="4150"/>
                  <a:pt x="16731" y="4150"/>
                </a:cubicBezTo>
                <a:cubicBezTo>
                  <a:pt x="17453" y="4150"/>
                  <a:pt x="18170" y="3779"/>
                  <a:pt x="18556" y="3061"/>
                </a:cubicBezTo>
                <a:cubicBezTo>
                  <a:pt x="19278" y="1726"/>
                  <a:pt x="18373" y="99"/>
                  <a:pt x="16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1"/>
          <p:cNvSpPr/>
          <p:nvPr/>
        </p:nvSpPr>
        <p:spPr>
          <a:xfrm>
            <a:off x="7756382" y="2009968"/>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1"/>
          <p:cNvSpPr/>
          <p:nvPr/>
        </p:nvSpPr>
        <p:spPr>
          <a:xfrm rot="5400000">
            <a:off x="7110640" y="1791633"/>
            <a:ext cx="265955" cy="677165"/>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742000" y="526625"/>
            <a:ext cx="59796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CONFORMITY</a:t>
            </a:r>
            <a:r>
              <a:rPr lang="en"/>
              <a:t>?</a:t>
            </a:r>
            <a:endParaRPr/>
          </a:p>
        </p:txBody>
      </p:sp>
      <p:sp>
        <p:nvSpPr>
          <p:cNvPr id="475" name="Google Shape;475;p42"/>
          <p:cNvSpPr txBox="1"/>
          <p:nvPr>
            <p:ph idx="1" type="subTitle"/>
          </p:nvPr>
        </p:nvSpPr>
        <p:spPr>
          <a:xfrm>
            <a:off x="845750" y="2933150"/>
            <a:ext cx="2105700" cy="7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closest planet to the Sun and the smallest one</a:t>
            </a:r>
            <a:endParaRPr/>
          </a:p>
        </p:txBody>
      </p:sp>
      <p:sp>
        <p:nvSpPr>
          <p:cNvPr id="476" name="Google Shape;476;p42"/>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7" name="Google Shape;477;p42"/>
          <p:cNvSpPr txBox="1"/>
          <p:nvPr>
            <p:ph idx="2" type="subTitle"/>
          </p:nvPr>
        </p:nvSpPr>
        <p:spPr>
          <a:xfrm>
            <a:off x="8457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Compliance</a:t>
            </a:r>
            <a:endParaRPr/>
          </a:p>
        </p:txBody>
      </p:sp>
      <p:sp>
        <p:nvSpPr>
          <p:cNvPr id="478" name="Google Shape;478;p42"/>
          <p:cNvSpPr txBox="1"/>
          <p:nvPr>
            <p:ph idx="3" type="subTitle"/>
          </p:nvPr>
        </p:nvSpPr>
        <p:spPr>
          <a:xfrm>
            <a:off x="3519150" y="2933150"/>
            <a:ext cx="2105700" cy="7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nice name and is the second planet from the Sun</a:t>
            </a:r>
            <a:endParaRPr/>
          </a:p>
        </p:txBody>
      </p:sp>
      <p:sp>
        <p:nvSpPr>
          <p:cNvPr id="479" name="Google Shape;479;p42"/>
          <p:cNvSpPr txBox="1"/>
          <p:nvPr>
            <p:ph idx="4" type="subTitle"/>
          </p:nvPr>
        </p:nvSpPr>
        <p:spPr>
          <a:xfrm>
            <a:off x="35191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Identification </a:t>
            </a:r>
            <a:endParaRPr/>
          </a:p>
        </p:txBody>
      </p:sp>
      <p:sp>
        <p:nvSpPr>
          <p:cNvPr id="480" name="Google Shape;480;p42"/>
          <p:cNvSpPr txBox="1"/>
          <p:nvPr>
            <p:ph idx="5" type="subTitle"/>
          </p:nvPr>
        </p:nvSpPr>
        <p:spPr>
          <a:xfrm>
            <a:off x="6192550" y="2933150"/>
            <a:ext cx="2105700" cy="70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cold place. It’s full of iron oxide dust</a:t>
            </a:r>
            <a:endParaRPr/>
          </a:p>
        </p:txBody>
      </p:sp>
      <p:sp>
        <p:nvSpPr>
          <p:cNvPr id="481" name="Google Shape;481;p42"/>
          <p:cNvSpPr txBox="1"/>
          <p:nvPr>
            <p:ph idx="6" type="subTitle"/>
          </p:nvPr>
        </p:nvSpPr>
        <p:spPr>
          <a:xfrm>
            <a:off x="6192560" y="2534413"/>
            <a:ext cx="21057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Internalization</a:t>
            </a:r>
            <a:endParaRPr/>
          </a:p>
        </p:txBody>
      </p:sp>
      <p:grpSp>
        <p:nvGrpSpPr>
          <p:cNvPr id="482" name="Google Shape;482;p42"/>
          <p:cNvGrpSpPr/>
          <p:nvPr/>
        </p:nvGrpSpPr>
        <p:grpSpPr>
          <a:xfrm>
            <a:off x="3839067" y="1781115"/>
            <a:ext cx="286241" cy="365770"/>
            <a:chOff x="5148382" y="1686606"/>
            <a:chExt cx="165927" cy="211574"/>
          </a:xfrm>
        </p:grpSpPr>
        <p:sp>
          <p:nvSpPr>
            <p:cNvPr id="483" name="Google Shape;483;p42"/>
            <p:cNvSpPr/>
            <p:nvPr/>
          </p:nvSpPr>
          <p:spPr>
            <a:xfrm>
              <a:off x="5148382" y="1798137"/>
              <a:ext cx="165927" cy="37199"/>
            </a:xfrm>
            <a:custGeom>
              <a:rect b="b" l="l" r="r" t="t"/>
              <a:pathLst>
                <a:path extrusionOk="0" h="1114" w="4969">
                  <a:moveTo>
                    <a:pt x="1" y="0"/>
                  </a:moveTo>
                  <a:lnTo>
                    <a:pt x="372" y="1114"/>
                  </a:lnTo>
                  <a:lnTo>
                    <a:pt x="1557" y="1114"/>
                  </a:lnTo>
                  <a:lnTo>
                    <a:pt x="1557" y="743"/>
                  </a:lnTo>
                  <a:lnTo>
                    <a:pt x="3412" y="743"/>
                  </a:lnTo>
                  <a:lnTo>
                    <a:pt x="3412" y="1114"/>
                  </a:lnTo>
                  <a:lnTo>
                    <a:pt x="4597" y="1114"/>
                  </a:lnTo>
                  <a:lnTo>
                    <a:pt x="49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p:nvPr/>
          </p:nvSpPr>
          <p:spPr>
            <a:xfrm>
              <a:off x="5212762" y="1835302"/>
              <a:ext cx="37199" cy="24811"/>
            </a:xfrm>
            <a:custGeom>
              <a:rect b="b" l="l" r="r" t="t"/>
              <a:pathLst>
                <a:path extrusionOk="0" h="743" w="1114">
                  <a:moveTo>
                    <a:pt x="0" y="1"/>
                  </a:moveTo>
                  <a:lnTo>
                    <a:pt x="0" y="183"/>
                  </a:lnTo>
                  <a:cubicBezTo>
                    <a:pt x="0" y="496"/>
                    <a:pt x="247" y="743"/>
                    <a:pt x="560" y="743"/>
                  </a:cubicBezTo>
                  <a:cubicBezTo>
                    <a:pt x="866" y="743"/>
                    <a:pt x="1113" y="496"/>
                    <a:pt x="1113" y="183"/>
                  </a:cubicBezTo>
                  <a:lnTo>
                    <a:pt x="11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2"/>
            <p:cNvSpPr/>
            <p:nvPr/>
          </p:nvSpPr>
          <p:spPr>
            <a:xfrm>
              <a:off x="5175563" y="1847925"/>
              <a:ext cx="111564" cy="50256"/>
            </a:xfrm>
            <a:custGeom>
              <a:rect b="b" l="l" r="r" t="t"/>
              <a:pathLst>
                <a:path extrusionOk="0" h="1505" w="3341">
                  <a:moveTo>
                    <a:pt x="1" y="0"/>
                  </a:moveTo>
                  <a:lnTo>
                    <a:pt x="1" y="1504"/>
                  </a:lnTo>
                  <a:lnTo>
                    <a:pt x="3341" y="1504"/>
                  </a:lnTo>
                  <a:lnTo>
                    <a:pt x="3341" y="0"/>
                  </a:lnTo>
                  <a:lnTo>
                    <a:pt x="2579" y="0"/>
                  </a:lnTo>
                  <a:cubicBezTo>
                    <a:pt x="2488" y="430"/>
                    <a:pt x="2110" y="743"/>
                    <a:pt x="1667" y="743"/>
                  </a:cubicBezTo>
                  <a:cubicBezTo>
                    <a:pt x="1231" y="743"/>
                    <a:pt x="847" y="43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p:nvPr/>
          </p:nvSpPr>
          <p:spPr>
            <a:xfrm>
              <a:off x="5226453" y="1772925"/>
              <a:ext cx="10251" cy="7847"/>
            </a:xfrm>
            <a:custGeom>
              <a:rect b="b" l="l" r="r" t="t"/>
              <a:pathLst>
                <a:path extrusionOk="0" h="235" w="307">
                  <a:moveTo>
                    <a:pt x="0" y="0"/>
                  </a:moveTo>
                  <a:lnTo>
                    <a:pt x="150" y="235"/>
                  </a:lnTo>
                  <a:lnTo>
                    <a:pt x="306" y="0"/>
                  </a:lnTo>
                  <a:lnTo>
                    <a:pt x="306" y="0"/>
                  </a:lnTo>
                  <a:cubicBezTo>
                    <a:pt x="254" y="7"/>
                    <a:pt x="202" y="10"/>
                    <a:pt x="151" y="10"/>
                  </a:cubicBezTo>
                  <a:cubicBezTo>
                    <a:pt x="100" y="10"/>
                    <a:pt x="49" y="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2"/>
            <p:cNvSpPr/>
            <p:nvPr/>
          </p:nvSpPr>
          <p:spPr>
            <a:xfrm>
              <a:off x="5175563" y="1748348"/>
              <a:ext cx="44379" cy="37433"/>
            </a:xfrm>
            <a:custGeom>
              <a:rect b="b" l="l" r="r" t="t"/>
              <a:pathLst>
                <a:path extrusionOk="0" h="1121" w="1329">
                  <a:moveTo>
                    <a:pt x="443" y="0"/>
                  </a:moveTo>
                  <a:lnTo>
                    <a:pt x="1" y="886"/>
                  </a:lnTo>
                  <a:lnTo>
                    <a:pt x="1" y="1120"/>
                  </a:lnTo>
                  <a:lnTo>
                    <a:pt x="1329" y="1120"/>
                  </a:lnTo>
                  <a:lnTo>
                    <a:pt x="906" y="489"/>
                  </a:lnTo>
                  <a:cubicBezTo>
                    <a:pt x="736" y="365"/>
                    <a:pt x="593" y="196"/>
                    <a:pt x="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5243183" y="1748582"/>
              <a:ext cx="44178" cy="37199"/>
            </a:xfrm>
            <a:custGeom>
              <a:rect b="b" l="l" r="r" t="t"/>
              <a:pathLst>
                <a:path extrusionOk="0" h="1114" w="1323">
                  <a:moveTo>
                    <a:pt x="821" y="0"/>
                  </a:moveTo>
                  <a:cubicBezTo>
                    <a:pt x="730" y="195"/>
                    <a:pt x="587" y="358"/>
                    <a:pt x="417" y="488"/>
                  </a:cubicBezTo>
                  <a:lnTo>
                    <a:pt x="1" y="1113"/>
                  </a:lnTo>
                  <a:lnTo>
                    <a:pt x="1322" y="1113"/>
                  </a:lnTo>
                  <a:lnTo>
                    <a:pt x="1316" y="885"/>
                  </a:lnTo>
                  <a:lnTo>
                    <a:pt x="8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5200340" y="1723772"/>
              <a:ext cx="62010" cy="37233"/>
            </a:xfrm>
            <a:custGeom>
              <a:rect b="b" l="l" r="r" t="t"/>
              <a:pathLst>
                <a:path extrusionOk="0" h="1115" w="1857">
                  <a:moveTo>
                    <a:pt x="1" y="1"/>
                  </a:moveTo>
                  <a:lnTo>
                    <a:pt x="1" y="183"/>
                  </a:lnTo>
                  <a:cubicBezTo>
                    <a:pt x="1" y="697"/>
                    <a:pt x="418" y="1114"/>
                    <a:pt x="932" y="1114"/>
                  </a:cubicBezTo>
                  <a:cubicBezTo>
                    <a:pt x="1440" y="1114"/>
                    <a:pt x="1856" y="697"/>
                    <a:pt x="1856" y="183"/>
                  </a:cubicBezTo>
                  <a:lnTo>
                    <a:pt x="18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5175563" y="1686606"/>
              <a:ext cx="123953" cy="49588"/>
            </a:xfrm>
            <a:custGeom>
              <a:rect b="b" l="l" r="r" t="t"/>
              <a:pathLst>
                <a:path extrusionOk="0" h="1485" w="3712">
                  <a:moveTo>
                    <a:pt x="1" y="0"/>
                  </a:moveTo>
                  <a:lnTo>
                    <a:pt x="1" y="372"/>
                  </a:lnTo>
                  <a:lnTo>
                    <a:pt x="743" y="372"/>
                  </a:lnTo>
                  <a:lnTo>
                    <a:pt x="743" y="743"/>
                  </a:lnTo>
                  <a:lnTo>
                    <a:pt x="2598" y="743"/>
                  </a:lnTo>
                  <a:lnTo>
                    <a:pt x="2598" y="372"/>
                  </a:lnTo>
                  <a:lnTo>
                    <a:pt x="3341" y="372"/>
                  </a:lnTo>
                  <a:lnTo>
                    <a:pt x="3341" y="1485"/>
                  </a:lnTo>
                  <a:lnTo>
                    <a:pt x="3712" y="1485"/>
                  </a:lnTo>
                  <a:lnTo>
                    <a:pt x="37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2"/>
          <p:cNvGrpSpPr/>
          <p:nvPr/>
        </p:nvGrpSpPr>
        <p:grpSpPr>
          <a:xfrm>
            <a:off x="6485937" y="1781119"/>
            <a:ext cx="318876" cy="365763"/>
            <a:chOff x="6090615" y="2142712"/>
            <a:chExt cx="311585" cy="354627"/>
          </a:xfrm>
        </p:grpSpPr>
        <p:sp>
          <p:nvSpPr>
            <p:cNvPr id="492" name="Google Shape;492;p42"/>
            <p:cNvSpPr/>
            <p:nvPr/>
          </p:nvSpPr>
          <p:spPr>
            <a:xfrm>
              <a:off x="6159537" y="2330210"/>
              <a:ext cx="97206" cy="83214"/>
            </a:xfrm>
            <a:custGeom>
              <a:rect b="b" l="l" r="r" t="t"/>
              <a:pathLst>
                <a:path extrusionOk="0" h="2492" w="2911">
                  <a:moveTo>
                    <a:pt x="1671" y="623"/>
                  </a:moveTo>
                  <a:cubicBezTo>
                    <a:pt x="1823" y="623"/>
                    <a:pt x="1978" y="679"/>
                    <a:pt x="2104" y="805"/>
                  </a:cubicBezTo>
                  <a:cubicBezTo>
                    <a:pt x="2501" y="1202"/>
                    <a:pt x="2221" y="1873"/>
                    <a:pt x="1667" y="1873"/>
                  </a:cubicBezTo>
                  <a:cubicBezTo>
                    <a:pt x="1322" y="1873"/>
                    <a:pt x="1042" y="1593"/>
                    <a:pt x="1042" y="1248"/>
                  </a:cubicBezTo>
                  <a:cubicBezTo>
                    <a:pt x="1042" y="873"/>
                    <a:pt x="1351" y="623"/>
                    <a:pt x="1671" y="623"/>
                  </a:cubicBezTo>
                  <a:close/>
                  <a:moveTo>
                    <a:pt x="1658" y="0"/>
                  </a:moveTo>
                  <a:cubicBezTo>
                    <a:pt x="1352" y="0"/>
                    <a:pt x="1041" y="114"/>
                    <a:pt x="788" y="369"/>
                  </a:cubicBezTo>
                  <a:cubicBezTo>
                    <a:pt x="1" y="1150"/>
                    <a:pt x="561" y="2491"/>
                    <a:pt x="1667" y="2491"/>
                  </a:cubicBezTo>
                  <a:cubicBezTo>
                    <a:pt x="2351" y="2491"/>
                    <a:pt x="2911" y="1931"/>
                    <a:pt x="2911" y="1248"/>
                  </a:cubicBezTo>
                  <a:cubicBezTo>
                    <a:pt x="2911" y="499"/>
                    <a:pt x="2297" y="0"/>
                    <a:pt x="16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6339756" y="2351214"/>
              <a:ext cx="62444" cy="103951"/>
            </a:xfrm>
            <a:custGeom>
              <a:rect b="b" l="l" r="r" t="t"/>
              <a:pathLst>
                <a:path extrusionOk="0" h="3113" w="1870">
                  <a:moveTo>
                    <a:pt x="1" y="0"/>
                  </a:moveTo>
                  <a:lnTo>
                    <a:pt x="1" y="2181"/>
                  </a:lnTo>
                  <a:cubicBezTo>
                    <a:pt x="1" y="2696"/>
                    <a:pt x="418" y="3112"/>
                    <a:pt x="939" y="3112"/>
                  </a:cubicBezTo>
                  <a:cubicBezTo>
                    <a:pt x="1453" y="3112"/>
                    <a:pt x="1870" y="2696"/>
                    <a:pt x="1870" y="2181"/>
                  </a:cubicBezTo>
                  <a:lnTo>
                    <a:pt x="18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p:nvPr/>
          </p:nvSpPr>
          <p:spPr>
            <a:xfrm>
              <a:off x="6339756" y="2142712"/>
              <a:ext cx="62444" cy="103951"/>
            </a:xfrm>
            <a:custGeom>
              <a:rect b="b" l="l" r="r" t="t"/>
              <a:pathLst>
                <a:path extrusionOk="0" h="3113" w="1870">
                  <a:moveTo>
                    <a:pt x="939" y="1"/>
                  </a:moveTo>
                  <a:cubicBezTo>
                    <a:pt x="418" y="1"/>
                    <a:pt x="1" y="417"/>
                    <a:pt x="1" y="938"/>
                  </a:cubicBezTo>
                  <a:lnTo>
                    <a:pt x="1" y="3113"/>
                  </a:lnTo>
                  <a:lnTo>
                    <a:pt x="1870" y="3113"/>
                  </a:lnTo>
                  <a:lnTo>
                    <a:pt x="1870" y="938"/>
                  </a:lnTo>
                  <a:cubicBezTo>
                    <a:pt x="1870" y="417"/>
                    <a:pt x="1453" y="1"/>
                    <a:pt x="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a:off x="6173662" y="2417966"/>
              <a:ext cx="83081" cy="79374"/>
            </a:xfrm>
            <a:custGeom>
              <a:rect b="b" l="l" r="r" t="t"/>
              <a:pathLst>
                <a:path extrusionOk="0" h="2377" w="2488">
                  <a:moveTo>
                    <a:pt x="1" y="0"/>
                  </a:moveTo>
                  <a:lnTo>
                    <a:pt x="1" y="2376"/>
                  </a:lnTo>
                  <a:lnTo>
                    <a:pt x="1244" y="1693"/>
                  </a:lnTo>
                  <a:lnTo>
                    <a:pt x="2488" y="2376"/>
                  </a:lnTo>
                  <a:lnTo>
                    <a:pt x="2488" y="0"/>
                  </a:lnTo>
                  <a:cubicBezTo>
                    <a:pt x="2136" y="326"/>
                    <a:pt x="1690" y="488"/>
                    <a:pt x="1244" y="488"/>
                  </a:cubicBezTo>
                  <a:cubicBezTo>
                    <a:pt x="798" y="488"/>
                    <a:pt x="352" y="32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a:off x="6090615" y="2142712"/>
              <a:ext cx="239190" cy="312220"/>
            </a:xfrm>
            <a:custGeom>
              <a:rect b="b" l="l" r="r" t="t"/>
              <a:pathLst>
                <a:path extrusionOk="0" h="9350" w="7163">
                  <a:moveTo>
                    <a:pt x="2488" y="1244"/>
                  </a:moveTo>
                  <a:lnTo>
                    <a:pt x="2488" y="1863"/>
                  </a:lnTo>
                  <a:lnTo>
                    <a:pt x="1244" y="1863"/>
                  </a:lnTo>
                  <a:lnTo>
                    <a:pt x="1244" y="1244"/>
                  </a:lnTo>
                  <a:close/>
                  <a:moveTo>
                    <a:pt x="4350" y="1244"/>
                  </a:moveTo>
                  <a:lnTo>
                    <a:pt x="4350" y="1863"/>
                  </a:lnTo>
                  <a:lnTo>
                    <a:pt x="3106" y="1863"/>
                  </a:lnTo>
                  <a:lnTo>
                    <a:pt x="3106" y="1244"/>
                  </a:lnTo>
                  <a:close/>
                  <a:moveTo>
                    <a:pt x="6218" y="1244"/>
                  </a:moveTo>
                  <a:lnTo>
                    <a:pt x="6218" y="1863"/>
                  </a:lnTo>
                  <a:lnTo>
                    <a:pt x="4975" y="1863"/>
                  </a:lnTo>
                  <a:lnTo>
                    <a:pt x="4975" y="1244"/>
                  </a:lnTo>
                  <a:close/>
                  <a:moveTo>
                    <a:pt x="6218" y="2488"/>
                  </a:moveTo>
                  <a:lnTo>
                    <a:pt x="6218" y="3106"/>
                  </a:lnTo>
                  <a:lnTo>
                    <a:pt x="1244" y="3106"/>
                  </a:lnTo>
                  <a:lnTo>
                    <a:pt x="1244" y="2488"/>
                  </a:lnTo>
                  <a:close/>
                  <a:moveTo>
                    <a:pt x="5600" y="3731"/>
                  </a:moveTo>
                  <a:lnTo>
                    <a:pt x="5600" y="4356"/>
                  </a:lnTo>
                  <a:lnTo>
                    <a:pt x="1863" y="4356"/>
                  </a:lnTo>
                  <a:lnTo>
                    <a:pt x="1863" y="3731"/>
                  </a:lnTo>
                  <a:close/>
                  <a:moveTo>
                    <a:pt x="1244" y="1"/>
                  </a:moveTo>
                  <a:cubicBezTo>
                    <a:pt x="554" y="1"/>
                    <a:pt x="1" y="554"/>
                    <a:pt x="1" y="1244"/>
                  </a:cubicBezTo>
                  <a:lnTo>
                    <a:pt x="1" y="8106"/>
                  </a:lnTo>
                  <a:cubicBezTo>
                    <a:pt x="1" y="8796"/>
                    <a:pt x="554" y="9350"/>
                    <a:pt x="1244" y="9350"/>
                  </a:cubicBezTo>
                  <a:lnTo>
                    <a:pt x="1863" y="9350"/>
                  </a:lnTo>
                  <a:lnTo>
                    <a:pt x="1863" y="6863"/>
                  </a:lnTo>
                  <a:cubicBezTo>
                    <a:pt x="1882" y="5847"/>
                    <a:pt x="2716" y="5033"/>
                    <a:pt x="3731" y="5033"/>
                  </a:cubicBezTo>
                  <a:cubicBezTo>
                    <a:pt x="4747" y="5033"/>
                    <a:pt x="5574" y="5847"/>
                    <a:pt x="5600" y="6863"/>
                  </a:cubicBezTo>
                  <a:lnTo>
                    <a:pt x="5600" y="9350"/>
                  </a:lnTo>
                  <a:lnTo>
                    <a:pt x="7163" y="9350"/>
                  </a:lnTo>
                  <a:cubicBezTo>
                    <a:pt x="6954" y="9083"/>
                    <a:pt x="6843" y="8757"/>
                    <a:pt x="6843" y="8419"/>
                  </a:cubicBezTo>
                  <a:lnTo>
                    <a:pt x="6843" y="938"/>
                  </a:lnTo>
                  <a:cubicBezTo>
                    <a:pt x="6843" y="593"/>
                    <a:pt x="6954" y="268"/>
                    <a:pt x="71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2"/>
          <p:cNvGrpSpPr/>
          <p:nvPr/>
        </p:nvGrpSpPr>
        <p:grpSpPr>
          <a:xfrm>
            <a:off x="1148892" y="1808493"/>
            <a:ext cx="311017" cy="311014"/>
            <a:chOff x="3675710" y="2073290"/>
            <a:chExt cx="233513" cy="241227"/>
          </a:xfrm>
        </p:grpSpPr>
        <p:sp>
          <p:nvSpPr>
            <p:cNvPr id="498" name="Google Shape;498;p42"/>
            <p:cNvSpPr/>
            <p:nvPr/>
          </p:nvSpPr>
          <p:spPr>
            <a:xfrm>
              <a:off x="3675710" y="2073290"/>
              <a:ext cx="66117" cy="56634"/>
            </a:xfrm>
            <a:custGeom>
              <a:rect b="b" l="l" r="r" t="t"/>
              <a:pathLst>
                <a:path extrusionOk="0" h="1696" w="1980">
                  <a:moveTo>
                    <a:pt x="852" y="0"/>
                  </a:moveTo>
                  <a:cubicBezTo>
                    <a:pt x="417" y="0"/>
                    <a:pt x="0" y="338"/>
                    <a:pt x="0" y="849"/>
                  </a:cubicBezTo>
                  <a:cubicBezTo>
                    <a:pt x="0" y="1318"/>
                    <a:pt x="378" y="1696"/>
                    <a:pt x="847" y="1696"/>
                  </a:cubicBezTo>
                  <a:cubicBezTo>
                    <a:pt x="1602" y="1696"/>
                    <a:pt x="1979" y="784"/>
                    <a:pt x="1446" y="250"/>
                  </a:cubicBezTo>
                  <a:cubicBezTo>
                    <a:pt x="1273" y="78"/>
                    <a:pt x="1061" y="0"/>
                    <a:pt x="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a:off x="3682889" y="2138138"/>
              <a:ext cx="42208" cy="176379"/>
            </a:xfrm>
            <a:custGeom>
              <a:rect b="b" l="l" r="r" t="t"/>
              <a:pathLst>
                <a:path extrusionOk="0" h="5282" w="1264">
                  <a:moveTo>
                    <a:pt x="0" y="1"/>
                  </a:moveTo>
                  <a:lnTo>
                    <a:pt x="0" y="5281"/>
                  </a:lnTo>
                  <a:lnTo>
                    <a:pt x="1263" y="5281"/>
                  </a:lnTo>
                  <a:lnTo>
                    <a:pt x="1263" y="1"/>
                  </a:lnTo>
                  <a:cubicBezTo>
                    <a:pt x="1068" y="118"/>
                    <a:pt x="848" y="177"/>
                    <a:pt x="629" y="177"/>
                  </a:cubicBezTo>
                  <a:cubicBezTo>
                    <a:pt x="410" y="177"/>
                    <a:pt x="192" y="1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3739189" y="2115765"/>
              <a:ext cx="98942" cy="84817"/>
            </a:xfrm>
            <a:custGeom>
              <a:rect b="b" l="l" r="r" t="t"/>
              <a:pathLst>
                <a:path extrusionOk="0" h="2540" w="2963">
                  <a:moveTo>
                    <a:pt x="0" y="0"/>
                  </a:moveTo>
                  <a:lnTo>
                    <a:pt x="0" y="2540"/>
                  </a:lnTo>
                  <a:lnTo>
                    <a:pt x="2963" y="2540"/>
                  </a:lnTo>
                  <a:lnTo>
                    <a:pt x="29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
            <p:cNvSpPr/>
            <p:nvPr/>
          </p:nvSpPr>
          <p:spPr>
            <a:xfrm>
              <a:off x="3781798" y="2214673"/>
              <a:ext cx="42408" cy="31790"/>
            </a:xfrm>
            <a:custGeom>
              <a:rect b="b" l="l" r="r" t="t"/>
              <a:pathLst>
                <a:path extrusionOk="0" h="952" w="1270">
                  <a:moveTo>
                    <a:pt x="0" y="1"/>
                  </a:moveTo>
                  <a:lnTo>
                    <a:pt x="0" y="951"/>
                  </a:lnTo>
                  <a:lnTo>
                    <a:pt x="12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2"/>
            <p:cNvSpPr/>
            <p:nvPr/>
          </p:nvSpPr>
          <p:spPr>
            <a:xfrm>
              <a:off x="3790914" y="2158140"/>
              <a:ext cx="118310" cy="98975"/>
            </a:xfrm>
            <a:custGeom>
              <a:rect b="b" l="l" r="r" t="t"/>
              <a:pathLst>
                <a:path extrusionOk="0" h="2964" w="3543">
                  <a:moveTo>
                    <a:pt x="1837" y="1"/>
                  </a:moveTo>
                  <a:lnTo>
                    <a:pt x="1837" y="1590"/>
                  </a:lnTo>
                  <a:lnTo>
                    <a:pt x="1" y="2963"/>
                  </a:lnTo>
                  <a:lnTo>
                    <a:pt x="3543" y="2963"/>
                  </a:lnTo>
                  <a:lnTo>
                    <a:pt x="2905" y="1479"/>
                  </a:lnTo>
                  <a:lnTo>
                    <a:pt x="35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42"/>
          <p:cNvSpPr/>
          <p:nvPr/>
        </p:nvSpPr>
        <p:spPr>
          <a:xfrm>
            <a:off x="949800"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3627588"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a:off x="6290775" y="1609400"/>
            <a:ext cx="709200" cy="70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3"/>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1" name="Google Shape;511;p43"/>
          <p:cNvSpPr txBox="1"/>
          <p:nvPr>
            <p:ph type="title"/>
          </p:nvPr>
        </p:nvSpPr>
        <p:spPr>
          <a:xfrm>
            <a:off x="4356801" y="928000"/>
            <a:ext cx="4045200" cy="132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ALWAYS REINFORCES THE CONCEPT</a:t>
            </a:r>
            <a:endParaRPr/>
          </a:p>
        </p:txBody>
      </p:sp>
      <p:sp>
        <p:nvSpPr>
          <p:cNvPr id="512" name="Google Shape;512;p43"/>
          <p:cNvSpPr txBox="1"/>
          <p:nvPr>
            <p:ph idx="1" type="subTitle"/>
          </p:nvPr>
        </p:nvSpPr>
        <p:spPr>
          <a:xfrm>
            <a:off x="4356738" y="2641964"/>
            <a:ext cx="4045200" cy="94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Images reveal large amounts of data, so remember: use an image instead of a long text. Your audience will appreciate it</a:t>
            </a:r>
            <a:endParaRPr/>
          </a:p>
        </p:txBody>
      </p:sp>
      <p:cxnSp>
        <p:nvCxnSpPr>
          <p:cNvPr id="513" name="Google Shape;513;p43"/>
          <p:cNvCxnSpPr/>
          <p:nvPr/>
        </p:nvCxnSpPr>
        <p:spPr>
          <a:xfrm rot="10800000">
            <a:off x="4536838" y="2490900"/>
            <a:ext cx="3760800" cy="0"/>
          </a:xfrm>
          <a:prstGeom prst="straightConnector1">
            <a:avLst/>
          </a:prstGeom>
          <a:noFill/>
          <a:ln cap="flat" cmpd="sng" w="9525">
            <a:solidFill>
              <a:schemeClr val="dk1"/>
            </a:solidFill>
            <a:prstDash val="solid"/>
            <a:round/>
            <a:headEnd len="med" w="med" type="none"/>
            <a:tailEnd len="med" w="med" type="none"/>
          </a:ln>
        </p:spPr>
      </p:cxnSp>
      <p:pic>
        <p:nvPicPr>
          <p:cNvPr id="514" name="Google Shape;514;p43"/>
          <p:cNvPicPr preferRelativeResize="0"/>
          <p:nvPr/>
        </p:nvPicPr>
        <p:blipFill rotWithShape="1">
          <a:blip r:embed="rId3">
            <a:alphaModFix/>
          </a:blip>
          <a:srcRect b="5181" l="30614" r="30618" t="5164"/>
          <a:stretch/>
        </p:blipFill>
        <p:spPr>
          <a:xfrm>
            <a:off x="742051" y="526625"/>
            <a:ext cx="2661902" cy="346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4"/>
          <p:cNvSpPr/>
          <p:nvPr/>
        </p:nvSpPr>
        <p:spPr>
          <a:xfrm>
            <a:off x="880963" y="2056075"/>
            <a:ext cx="889800" cy="8898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txBox="1"/>
          <p:nvPr>
            <p:ph idx="2" type="subTitle"/>
          </p:nvPr>
        </p:nvSpPr>
        <p:spPr>
          <a:xfrm>
            <a:off x="1986138" y="2117384"/>
            <a:ext cx="24084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521" name="Google Shape;521;p44"/>
          <p:cNvSpPr txBox="1"/>
          <p:nvPr>
            <p:ph idx="12" type="sldNum"/>
          </p:nvPr>
        </p:nvSpPr>
        <p:spPr>
          <a:xfrm>
            <a:off x="8003000" y="4420400"/>
            <a:ext cx="399000" cy="1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2" name="Google Shape;522;p44"/>
          <p:cNvSpPr txBox="1"/>
          <p:nvPr>
            <p:ph idx="1" type="subTitle"/>
          </p:nvPr>
        </p:nvSpPr>
        <p:spPr>
          <a:xfrm>
            <a:off x="5985033" y="2117399"/>
            <a:ext cx="2408400" cy="11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 has an extremely poisonous atmosphere</a:t>
            </a:r>
            <a:endParaRPr/>
          </a:p>
        </p:txBody>
      </p:sp>
      <p:sp>
        <p:nvSpPr>
          <p:cNvPr id="523" name="Google Shape;523;p44"/>
          <p:cNvSpPr txBox="1"/>
          <p:nvPr>
            <p:ph idx="3" type="subTitle"/>
          </p:nvPr>
        </p:nvSpPr>
        <p:spPr>
          <a:xfrm>
            <a:off x="1986149" y="1706763"/>
            <a:ext cx="24084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Include</a:t>
            </a:r>
            <a:endParaRPr/>
          </a:p>
        </p:txBody>
      </p:sp>
      <p:sp>
        <p:nvSpPr>
          <p:cNvPr id="524" name="Google Shape;524;p44"/>
          <p:cNvSpPr txBox="1"/>
          <p:nvPr>
            <p:ph idx="4" type="subTitle"/>
          </p:nvPr>
        </p:nvSpPr>
        <p:spPr>
          <a:xfrm>
            <a:off x="5985036" y="1706763"/>
            <a:ext cx="2408400" cy="33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Consent</a:t>
            </a:r>
            <a:endParaRPr/>
          </a:p>
        </p:txBody>
      </p:sp>
      <p:sp>
        <p:nvSpPr>
          <p:cNvPr id="525" name="Google Shape;525;p44"/>
          <p:cNvSpPr txBox="1"/>
          <p:nvPr>
            <p:ph type="title"/>
          </p:nvPr>
        </p:nvSpPr>
        <p:spPr>
          <a:xfrm>
            <a:off x="742050" y="526625"/>
            <a:ext cx="6131400" cy="38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 OF CONFORMITY</a:t>
            </a:r>
            <a:endParaRPr/>
          </a:p>
        </p:txBody>
      </p:sp>
      <p:grpSp>
        <p:nvGrpSpPr>
          <p:cNvPr id="526" name="Google Shape;526;p44"/>
          <p:cNvGrpSpPr/>
          <p:nvPr/>
        </p:nvGrpSpPr>
        <p:grpSpPr>
          <a:xfrm>
            <a:off x="1096431" y="2271543"/>
            <a:ext cx="458864" cy="458864"/>
            <a:chOff x="3497300" y="3227275"/>
            <a:chExt cx="296175" cy="296175"/>
          </a:xfrm>
        </p:grpSpPr>
        <p:sp>
          <p:nvSpPr>
            <p:cNvPr id="527" name="Google Shape;527;p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44"/>
          <p:cNvGrpSpPr/>
          <p:nvPr/>
        </p:nvGrpSpPr>
        <p:grpSpPr>
          <a:xfrm>
            <a:off x="5100045" y="2271632"/>
            <a:ext cx="458686" cy="458686"/>
            <a:chOff x="2037825" y="3254050"/>
            <a:chExt cx="296175" cy="296175"/>
          </a:xfrm>
        </p:grpSpPr>
        <p:sp>
          <p:nvSpPr>
            <p:cNvPr id="536" name="Google Shape;536;p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44"/>
          <p:cNvSpPr/>
          <p:nvPr/>
        </p:nvSpPr>
        <p:spPr>
          <a:xfrm>
            <a:off x="4884488" y="2056375"/>
            <a:ext cx="889800" cy="889200"/>
          </a:xfrm>
          <a:prstGeom prst="donut">
            <a:avLst>
              <a:gd fmla="val 123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4"/>
          <p:cNvSpPr/>
          <p:nvPr/>
        </p:nvSpPr>
        <p:spPr>
          <a:xfrm rot="-5400000">
            <a:off x="3644825" y="3603743"/>
            <a:ext cx="265065" cy="674899"/>
          </a:xfrm>
          <a:custGeom>
            <a:rect b="b" l="l" r="r" t="t"/>
            <a:pathLst>
              <a:path extrusionOk="0" h="11473" w="4506">
                <a:moveTo>
                  <a:pt x="2255" y="1"/>
                </a:moveTo>
                <a:cubicBezTo>
                  <a:pt x="2250" y="1"/>
                  <a:pt x="2245" y="1"/>
                  <a:pt x="2240" y="1"/>
                </a:cubicBezTo>
                <a:cubicBezTo>
                  <a:pt x="1354" y="7"/>
                  <a:pt x="573" y="574"/>
                  <a:pt x="287" y="1407"/>
                </a:cubicBezTo>
                <a:cubicBezTo>
                  <a:pt x="0" y="2247"/>
                  <a:pt x="280" y="3171"/>
                  <a:pt x="977" y="3712"/>
                </a:cubicBezTo>
                <a:cubicBezTo>
                  <a:pt x="1569" y="4161"/>
                  <a:pt x="1921" y="4858"/>
                  <a:pt x="1927" y="5600"/>
                </a:cubicBezTo>
                <a:lnTo>
                  <a:pt x="1927" y="5658"/>
                </a:lnTo>
                <a:cubicBezTo>
                  <a:pt x="1927" y="6485"/>
                  <a:pt x="1563" y="7266"/>
                  <a:pt x="931" y="7800"/>
                </a:cubicBezTo>
                <a:cubicBezTo>
                  <a:pt x="261" y="8354"/>
                  <a:pt x="7" y="9272"/>
                  <a:pt x="293" y="10092"/>
                </a:cubicBezTo>
                <a:cubicBezTo>
                  <a:pt x="586" y="10912"/>
                  <a:pt x="1361" y="11466"/>
                  <a:pt x="2233" y="11472"/>
                </a:cubicBezTo>
                <a:cubicBezTo>
                  <a:pt x="2244" y="11472"/>
                  <a:pt x="2254" y="11473"/>
                  <a:pt x="2264" y="11473"/>
                </a:cubicBezTo>
                <a:cubicBezTo>
                  <a:pt x="3124" y="11473"/>
                  <a:pt x="3891" y="10935"/>
                  <a:pt x="4193" y="10131"/>
                </a:cubicBezTo>
                <a:cubicBezTo>
                  <a:pt x="4499" y="9317"/>
                  <a:pt x="4265" y="8393"/>
                  <a:pt x="3607" y="7826"/>
                </a:cubicBezTo>
                <a:cubicBezTo>
                  <a:pt x="2963" y="7286"/>
                  <a:pt x="2585" y="6498"/>
                  <a:pt x="2578" y="5658"/>
                </a:cubicBezTo>
                <a:cubicBezTo>
                  <a:pt x="2585" y="4890"/>
                  <a:pt x="2943" y="4167"/>
                  <a:pt x="3548" y="3699"/>
                </a:cubicBezTo>
                <a:cubicBezTo>
                  <a:pt x="4239" y="3145"/>
                  <a:pt x="4506" y="2214"/>
                  <a:pt x="4206" y="1381"/>
                </a:cubicBezTo>
                <a:cubicBezTo>
                  <a:pt x="3915" y="552"/>
                  <a:pt x="3128" y="1"/>
                  <a:pt x="22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ocial Studies Subject for High School - 9th Grade: Individuality and Conformity by Slidesgo">
  <a:themeElements>
    <a:clrScheme name="Simple Light">
      <a:dk1>
        <a:srgbClr val="2E2E2E"/>
      </a:dk1>
      <a:lt1>
        <a:srgbClr val="EFEFEF"/>
      </a:lt1>
      <a:dk2>
        <a:srgbClr val="838383"/>
      </a:dk2>
      <a:lt2>
        <a:srgbClr val="FFFFFF"/>
      </a:lt2>
      <a:accent1>
        <a:srgbClr val="AAA9A9"/>
      </a:accent1>
      <a:accent2>
        <a:srgbClr val="FFFFFF"/>
      </a:accent2>
      <a:accent3>
        <a:srgbClr val="FFFFFF"/>
      </a:accent3>
      <a:accent4>
        <a:srgbClr val="FFFFFF"/>
      </a:accent4>
      <a:accent5>
        <a:srgbClr val="FFFFFF"/>
      </a:accent5>
      <a:accent6>
        <a:srgbClr val="FFFFFF"/>
      </a:accent6>
      <a:hlink>
        <a:srgbClr val="2E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